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కట్టెదవు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Kattedavu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ప్రాణమా బంధమా రండయ్యా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Praanamaa Bandhamaa Randayyaa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పరిపాలించుమా     ||యెహోవా హోసేను||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Paripaalimchumaa     ||Yehovaa Hosenu||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వేచియుండి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Vechiyundi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చేయు యుద్ధం చూచెదన్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Cheyu Yuddham ChooChedan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బలముచేత సాధ్యము కాదే అయ్యా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BalamChetha Saadhyamu Kaade 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ఆశలు వలె ఏదియు జరగదయ్యా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Aashalu Vale Ediyu Jaragadayyaa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ప్రసన్నతలో సాధ్యమే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Prasannathalo Saadhyame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హోసేను - నన్ను తిరిగి కట్టెదవు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Hosenu - Nannu Thirigi Kattedavu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సబయోత్ - నన్ను పరిపాలించెదవు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Sabayoth - Nannu Paripaalinchedavu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లేకుండ ఏమి లేదయ్యా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Lekunda Emi Ledayyaa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త్రోయకుండ చేర్చుకొంటివే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Throyakunda Cherchukontive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శక్తి ముందు ఏది నిలువ లేదు 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Shakthi Mundu Edi Niluva Ledu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మహత్యమునకు అంతమే లేదు (2)  ||యెహోవా హోసేను||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Mahathyamunaku Anthame Ledu (2) ||Yehovaa Hosenu||</a:t>
            </a:r>
            <a:endParaRPr lang="en-US" sz="3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పర్వత శిఖరాలు మినము వలె కరుగును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Parvatha Shikharaalu Minamu Vale Karugunu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ఆటంకాలు నా మీద నుండి తొలగున్ (2)  ||యెహోవా హోసేను||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Aatankaalu Naa Meeda Nundi Tholagun (2) ||Yehovaa Hosenu||</a:t>
            </a:r>
            <a:endParaRPr lang="en-US" sz="3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ప్రాణమా బంధమా రండయ్యా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Praanamaa Bandhamaa Randayyaa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పరిపాలించుమా (3)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Paripaalinchumaa (3)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2026-09-15T02:48:00Z</dcterms:created>
  <dcterms:modified xsi:type="dcterms:W3CDTF">2026-09-15T02:48:00Z</dcterms:modified>
</cp:coreProperties>
</file>