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मेरा बल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Meraa Bal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मेरा बल है प्रभु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मेरा बल है प्रभु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Meraa Bal Hai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Meraa Bal Hai Prabhu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मेरा बल है प्रभु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सर्व बल है प्रभु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Meraa Bal Hai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Sarva Bal Hai Prabhu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उठती लहरों में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डूप्ती नैय्या में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Utthee Lehron Mein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Doopthee Naiyyaa Mein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ही है मेरा कप्तान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संग मेरे इस दर में आ (2)       ||तू मेरा||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Hee Hai Meraa Kapthaan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Sangh Mere Is Dhar Mein Aa (2)      ||Thu Meraa||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जब मैं थका घिरा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और निर्बल भी हुआ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Jab Mein Thakaa Ghiraa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 Nirbal Bhee Huwaa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ने ही चंगा किया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यहोव शाबाेत मेरा (2)       ||तू मेरा||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Ne Hee Changaa Kiyaa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Yaahova Shaaboth Meraa (2)      ||Thu Meraa||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जीवन तू ही प्रभु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प्यार भी तू ही प्रभु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Jeevan Thu Hee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Pyaar Bhee Thu Hee Prabhu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खूबसूरती तू ही प्रभु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मेरा सब कुछ हैं तू ही प्रभु (4)       ||तू मेरा||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Khubsoorathee Thu Hee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Meraa Sab Kuch Hain Thu Hee Prabhu (4)      ||Thu Meraa||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2026-02-25T09:34:54Z</dcterms:created>
  <dcterms:modified xsi:type="dcterms:W3CDTF">2026-02-25T09:34:54Z</dcterms:modified>
</cp:coreProperties>
</file>