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 (New)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Sin’s dark power now is broken.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“It is finished!” He has spoken.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Christ all full of grace,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Melting darkness in His wake.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He’s alive forevermore!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calling, chains are falling,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Hope is dawning bright and true.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is breaking, darkness failing,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is making all things new.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to grace, how great a debtor!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saves,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saints now shout together!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and know the risen Christ,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spotless Lamb, our Sacrifice!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the heart of Heaven beating: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saves,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we’ll sing His song forever: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and know the risen Christ,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spotless Lamb, our Sacrifice!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we’ll sing His song forever: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His love and mercy pleading: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saves,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the host of angels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“Glory to our Risen King!”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sounding joy repeating: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has died our burden bearing.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saves,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now lives our sorrows sharing.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saves, Jesus saves!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His love shine in the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has paid redemption’s cost!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empty tomb’s declaring: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saves!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2026-08-24T07:34:25Z</dcterms:created>
  <dcterms:modified xsi:type="dcterms:W3CDTF">2026-08-24T07:34:25Z</dcterms:modified>
</cp:coreProperties>
</file>