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కూడా ఉన్నానయ్యా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Kooda Unnaanayyaa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మోషే యెహోషువాను పిలిచావు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ఏలీయా ఎలీషాను నిలిపావు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Moshe Yehoshuvaanu Pilichaavu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Eliyaa Elishaanu Nilipaavu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పేతురు యోహాను యాకోబులను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అభిషేకించి వాడుకున్నావు (2)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Pethuru Yohaanu Yaakobulanu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Abhishekinchi Vaadukunnaavu (2)       ||Nenu||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కూడా ఉన్నానయ్యా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వాడుకో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Koodaa Unnaanayyaa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Vaaduko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పనికిరాని పాత్రనని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పారవేయకు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Panikiraani Paathranani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Paaraveyaku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జ్ఞానమేమి లేదుగాని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 చేయ ఆశ ఉన్నది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Gnaanamemi Ledugaani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 Cheya Aasha 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జ్ఞానమని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 చేయ వచ్చినానయ్య (2)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Gnaanamani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 Cheya Vachchinaananayya (2)       ||Nenu||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ఘనతలొద్దు మెప్పులొద్దు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నాకు వద్దే వద్దు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Ghanathaloddu Meppuloddu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Naaku Vadde Vaddu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ఉంటే చాలు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బ్రతుకులోన ఎంతో మేలు (2)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Unte Chaalu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Brathukulona Entho Melu (2)       ||Nenu||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రాళ్లతో నన్ను కొట్టిన గాని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కారిన మరువలేనయ్యా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Raallatho Nanu Kottinaa Gaani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Kaarina Maruvalenayyaa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ఊపిరి నాలో ఉన్నంత వరకు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 నేను సాగిపోదునయా (2)        ||నేను||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Oopiri Naalo Unnantha Varaku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 Nenu Saagipodunayaa (2)       ||Nenu||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2026-02-25T09:17:29Z</dcterms:created>
  <dcterms:modified xsi:type="dcterms:W3CDTF">2026-02-25T09:17:29Z</dcterms:modified>
</cp:coreProperties>
</file>