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పాపినైనను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 Paapinainanu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ఘోర పాపినైనను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జేర్చుకొనును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Ghora Paapinainanu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Jerchukonunu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పూర్ణ శుద్ధి నిచ్చును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స్వర్గమందు జేర్చును     ||హల్లెలూయ||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Poorna Shuddhi Nichchunu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Swargamandu Jerchunu       ||Halleluya||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పాపినైనను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చేర్చుకొనును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 Paapinainanu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Cherchukonunu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అంచు నీ సువార్తను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అంత జాటించుడి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Ancu Nee Suvaarthanu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Antha Jaatinchudi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 హల్లెలూయ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పాపినైనను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Halleluya Halleluya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Yentha Paapinainanu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చేర్చుకొనున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టంచు బ్రకటించుడి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Cherchukonuna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Tanchu Brakatinchudi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మెండుగా క్షమాపణన్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పూర్ణ సమాధానము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Mendugaa Kshamaapanan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Poorna Samaadhaanamu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నెంత పాపి కైన దా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నిచ్చి చేర్చుకొనును     ||హల్లెలూయ||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Nentha Paapi Kaina 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Nichchi Cherchukonunu       ||Halleluya||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దివ్య సిల్వచే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దీసి పాప శాపమున్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Divya Silvache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Deesi Paapa Shaapamun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బవిత్రపర్చెను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 హాయి నిచ్చెను     ||హల్లెలూయ||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Bavithraparchenu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 Haayi Nichchenu       ||Halleluya||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2026-02-25T09:34:04Z</dcterms:created>
  <dcterms:modified xsi:type="dcterms:W3CDTF">2026-02-25T09:34:04Z</dcterms:modified>
</cp:coreProperties>
</file>