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ఆది ప్రేమను విడచిపెట్టితివా?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Aadi Premanu Vidachipettithivaa?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నీదు దీపము యింక యిలలో ఆరిపోవక ముందెనెరిగి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సాధువై ప్రార్థించు యేసుని ఆది ప్రేమతో సేవ జేయుము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Needu Deepamu Yingka Yilalo Aaripovaka Mundenerigi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Saadhuvai Praarthinchu Yesuni Aadi Prematho Seva Jeyumu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ఆది ప్రేమను విడచిపెట్టితివా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Aadi Premanu Vidachipettithivaa (1)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ఓ నాదు ప్రియుడా మాదిరిగ జీవించ మానితివా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Naadu Priyudaa Maadiriga Jeevincha Maanithivaa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నీవే నా రక్షకుడవనియు దేవుని క్రీస్తుండవనియు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నిశ్చయముగ ఒప్పుకొంటివి స్వంత పనులకు సాగిపోతివి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Neeve Naa Rakshakudavaniyu Devuni Kreesthundavaniyu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Nishchayamuga Oppukontivi Svantha Panulaku Saagipothivi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సిలువ మోయుచు యేసు ప్రభుకే కాలమెల్ల సేవ చేయుచు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ఎల్ల ప్రజలకు సాక్ష్యమిచ్చుచు వెళ్ళెదనను పలికితివిగా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Siluva Moyuchu Yesu Prabhuke Kaalamella Seva Cheyuchu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Ella Prajalaku Saakshyamichchuchu Velledananu Palikithivigaa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మనుష్య సంగతులను తలంచి మనుష్యేచ్ఛలకు లొంగిపోయి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యేసు ప్రభుని అనుమానించి ధనమోసంబులో చిక్కుకొంటివి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Manushya Sanggathulanu Thalanchi Manushyechchhalaku Longgipoyi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Yesu Prabhuni Anumaaninchi Dhanamosambulo Chikkukontivi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ఏమి తిని త్రాగుచుందునో ఏమి ధరించుదునోయని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నమ్మకత్వము కోల్పోయి అమ్ముకొంటివా నీదు ప్రభుని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Emi Thini Thraaguchunduno Emi Dharinchudunoyani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Nammakathvamu Kolpoyi Ammukontivaa Needu Prabhuni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మేడమిద్దెల పొలము ఆస్తుల పుడమి నికనెన్నో ఘనతలకు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ఇదియే సమయమని తలంచి నీదు ప్రభునెదిరించి పోదువా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Medamiddela Polamu Aasthula Pudami Nikanenno Ghanathalaku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Idiye Samayamani Thalanchi Needu Prabhunedirinchi Poduvaa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యేసు క్రీస్తుని సేవయందు ఏమి కొదువను చూచి యిట్లు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మార్చుకొంటివి నీదునడతను నాథుడేసుడు ఏడ్చుచుండె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Yesu Kreesthuni Sevayandu Emi Koduvanu Choochi Yitlu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Maarchukontivi Needunadathanu Naathudesudu Edchuchunde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2026-08-11T18:37:34Z</dcterms:created>
  <dcterms:modified xsi:type="dcterms:W3CDTF">2026-08-11T18:37:34Z</dcterms:modified>
</cp:coreProperties>
</file>