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 దేవా భూమి మీద కనబడునట్లు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 Devaa Bhoomi Meeda Kanabadunatlu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మార్గము దేవా భూమి - మీద కనబడునట్లు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రక్షణ అన్యులలో - తెలియబడు 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Maargamu Devaa Bhoomi - Meeda Kanabadunatlu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Rakshana Anyulalo - Theliyabadu Gaaka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దేవుడు మమ్ము కరుణించి - దీవించును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ప్రకాశింపజేయుము నీ - ముఖకాంతిని మాపై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Devudu Mammu Karuninchi - Deevinchunu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Prakaashimpajeyumu Nee - Mukhakaanthini Maapai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స్తుతియించెదరు గాక మా - దేవా ప్రజలు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స్తుతియించెదరు గాక మా - దేవా ప్రజలు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Sthuthiyinchedaru Gaaka Maa - Devaa Prajalu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Sthuthiyinchedaru Gaaka Maa - Devaa Prajalu Ninnu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యెహోవా నీతితో నీవు - న్యాయము తీర్చెదువు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ఏలెదవు భూమిమీద - నున్న జనులను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Yehovaa Neethitho Neevu - Nyaayamu Theercheduvu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Eledavu Bhoomimeeda - Nunna Janulanu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జనులానంద యుత్సాహ - ధ్వని చేయుదురు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జనులు దేవా నిన్ను - స్తుతియించెదరు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Janulaananda Yuthsaaha - Dhvani Cheyuduru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Janulu Devaa Ninnu - Sthuthiyinchedaru Gaaka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భూమి ఫలియించును యెహో - వా మమ్ము దీవించును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భూలోకులందరు దైవ - భక్తి కల్గియుందురు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Bhoomi Phaliyinchunu Yeho - Vaa Mammu Deevinchunu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Bhoolokulandaru Daiva - Bhakthi Kalgiyunduru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2026-08-11T18:47:33Z</dcterms:created>
  <dcterms:modified xsi:type="dcterms:W3CDTF">2026-08-11T18:47:33Z</dcterms:modified>
</cp:coreProperties>
</file>