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Faith Has Found a Resting Place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heart is leaning on the Word,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living Word of God,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Salvation by my Savior's Name,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Salvation through His blood.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need no other argument,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need no other plea,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is enough that Jesus died,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that He died for me.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great Physician heals the sick,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lost He came to save;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me His precious blood He shed,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me His life He gave.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need no other argument,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need no other plea,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is enough that Jesus died,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that He died for me.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faith has found a resting place,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in device or creed;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trust the ever living One,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wounds for me shall plead.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need no other argument,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need no other plea,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is enough that Jesus died,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that He died for me.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Enough for me that Jesus saves,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ends my fear and doubt;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sinful soul I come to Him,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He'll never cast me out.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need no other argument,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need no other plea,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is enough that Jesus died,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that He died for me.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2026-08-24T07:34:45Z</dcterms:created>
  <dcterms:modified xsi:type="dcterms:W3CDTF">2026-08-24T07:34:45Z</dcterms:modified>
</cp:coreProperties>
</file>