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ఐదు గాయము లొందినావా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Aidu Gaayamu Londinaavaa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 ప్రభువా తద్ద - యోత్మట గాంభీర్య - మూహింప నీకే తగు _||నైదు||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 Prabhuvaa Thadda - Yothmata Gaambheerya - Moohimpa Neeke Thagu _||Naidu||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ఐదు గాయము లొందినావా - నాకొర! కైదు - గాయము లొంది నావా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ఐదు గాయముల నా - యాత్మం దలంప నా కారాట మెచ్చినదే - నీ - మైదీగె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Aidu Gaayamu Londinaavaa - Naakora! Kaidu - Gaayamu Londi Naavaa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Aidu Gaayamula Naa - Yaathman Dalampa Naa Kaaraata Mechchinade - Nee - Maideege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నావంటి - మరుల పాల్దేసి - మరణ మొందితివి గదే ||1ఐదు||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గార మైన నీ శ - రీర రక్త మిలను - ధారయై కారినదా - నా = నేరమా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Naavanti - Marula Paaldesi - Marana Mondithivi Gade ||1Aidu||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Gaara Maina Nee Sha - Reera Raktha Milanu - Dhaarayai Kaarinadaa - Naa = Neramaa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యయ్యది - భారమై నీ పైని - ఘోరమై యొరిగినదా ||ఐదు||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అందమౌ నీ తనువు - కంది రక్త స్వేద - బిందువులై రాలెనే - యీ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Yayyadi - Bhaaramai Nee Paini - Ghoramai Yoriginadaa ||Aidu||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Andamau Nee Thanuvu - Kandi Raktha Sveda - Binduvulai Raalene - Yee =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చంద మూహింప నా - డెందమ్ము భీతిచేం - గొందలమై తూలెనే ||ఐదు||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ఎల్ల పాపము మోయు - అల్ల దేవుని గొట్టె - పిల్లవు నీవేగదా - నా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Chanda Moohimpa Naa - Dendammu Bheethichen - Gondalamai Thoolene ||Aidu||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Ella Paapamu Moyu - Alla Devuni Gotte - Pillavu Neevegadaa - Naa =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వల్లనా నీ కింత - యల్లాట పుట్టెనే - చెల్ల తాళునె నా యెద ||ఐదు||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భంగమౌనట్టి దు - ష్పాపులం గావ నీ - ప్రాణ మర్పించితివా - యీ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Vallanaa Nee Kintha - Yallaata Puttene - Chella Thaalune Naa Yeda ||Aidu||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Bhanggamaunatti Du - Shpaapulan Gaava Nee - Praana Marpinchithivaa - Yee =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సంగతిం జూడ నీ - సాహస మింక నే - భంగి నీ జగతి మరవ ||నైదు||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ఆయాసమైన నీ - యాపదలెల్ల నే - నాలోచింపంగ నాత్మలో - నెడ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Sanggathin Jooda Nee - Saahasa Mingka Ne - Bhanggi Nee Jagathi Marava ||Naidu||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Aayaasamaina Nee - Yaapadalella Ne - Naalochimpangga Naathmalo - Neda =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బాయక తద్దివ్య - పాదసరోజముల్‌ - భాసిల్లు నా యాత్మలో ||1నైదు||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తల్లికైన మరి - తండ్రి కైన నన్న - దమ్ముల కైన లేదే - కన్న = పిల్లలకైన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Baayaka Thaddivya - Paadasarojamul - Bhaasillu Naa Yaathmalo ||1Naidu||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Thallikaina Mari - Thandri Kaina Nanna - Dammula Kaina Lede - Kanna = Pillalakaina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- ప్రేమం పోల్చుద - మన్నం - బృథివిలోం గానరాదే ||ఐదు||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ఈ ప్రీతి నీ యోర్మి - నీ మహాత్యం బిల - నెవ్వ రూహింతు రొగి -నో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- Preman Polchuda - Mannan - Bruthivilon Gaanaraade ||Aidu||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Ee Preethi Nee Yormi - Nee Mahaathyan Bila - Nevva Roohinthu Rogi -No =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2026-08-11T18:42:30Z</dcterms:created>
  <dcterms:modified xsi:type="dcterms:W3CDTF">2026-08-11T18:42:30Z</dcterms:modified>
</cp:coreProperties>
</file>