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మెడ్లీ – 5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Medley 5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 జన్మించినాడు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వేవేగ వెళ్లుదమా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Raaju Janminchinaadu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Veevega Velludamaa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 తరియింప తరలుదమా..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Janma Thariyimpa Tharaludamaa..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న న న 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Na Na Na Naa(2)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పుట్టాడండోయ్ పుట్టాడండోయ్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రక్షకుడు పుట్టాడండోయ్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Puttaadandoy Puttaadandoy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Rakshakudu Puttaadandoy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మనల ప్రేమిస్తూ పుట్టాడండోయ్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పాపం కొరకు పుట్టాడండోయ్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Manala Premisthu Puttaadandoy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Paapam Koraku Puttaadandoy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చేర్చుకో రక్షకునిగ ఎంచుకో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Cherchuko Rakshakuniga Enchuko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పుట్టాడండోయ్ పుట్టాడండోయ్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రక్షకుడు పుట్టాడండోయ్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Puttaadandoy Puttaadandoy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Rakshakudu Puttaadandoy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పాడుడి గీతములు హల్లేలూయ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మీటుడి నాదములు హల్లేలూయ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Paadudi Geethamulu Halleluya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Meetudi Naadamulu Halleluya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రహితుడు హల్లేలూయ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వినాషకుడు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Rahithudu Halleluya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Vinaashakudu Halleluyaa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ఆకశమున వింత గొలిపెను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తారను గాంచిరి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Aakashamuna Vintha Golipenu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Thaaranu Gaanchiri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పయణించిరి జ్ఞానులు ప్రభు జాడకు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Payaninchiri Gnaanulu Prabhu Jaadaku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పాడుడి గీతములు హల్లేలూయ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మీటుడి నాదములు హల్లేలూయ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Paadudi Geethamulu Halleluya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Meetudi Naadamulu Halleluya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రహితుడు హల్లేలూయ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వినాషకుడు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Rahithudu Halleluya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Vinaashakudu Halleluyaa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పుట్టాడయ్యా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Puttaadayyaa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కొరకు పుట్టాడయ్యా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Koraku Puttaadayyaa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వచ్చిరయ్యా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పాటలు పాడిరయ్యా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Vachchirayyaa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Dhoothalu Paatalu Paadirayyaa (2)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వార్తను చాటింప పోదామయ్యా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Vaarthanu Chaatimpa Podaamayyaa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పోదాము… అహా పోదాము…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 పోదాము… మనం పోదాము…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Podaamu… Ahaa Podaamu…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 Podaamu… Manam Podaamu…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పోదాము పోదాము పయణమవుదాము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 చెప్ప పోదాము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Podaamu Podaamu Payanamavudaamu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 Cheppa Podaamu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న న న నా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Na Na Na Naa (3)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 పోదాం ఇక్కడ పోదాం ఎక్కడ పోదాము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 చాటి చెప్ప సాగిపోదాము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 Podaam Ikkada Podaam Ekkada Podaamu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 Chaati Cheppa Saagipodaamu (2)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పోదాము పోదాము పయణమవుదాము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 చెప్ప పోదాము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Podaamu Podaamu Payanamavudaamu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 Cheppa Podaamu (2)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యేసన్న నట రాజులకు రాజు అట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రాజులందారికయ్యో యేసే రాజు అట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Yesanna Nata Raajulaku Raaju 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Raajulandarikayyo Yese Raaju Ata (2)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హే పదరా హే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Hey Padaraa Hey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చూడ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Yesuni Chooda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 (4)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</a:t>
            </a: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 నా న న న..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న న న 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 Naa Na Na Na..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Na Na Na 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మనం బేతలేం పోదామా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 Bethalem Podhaamaa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 జన్మించినాడు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వేవేగ వెళ్లుదమా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Raaju Janminchinaadu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Veevega Velludamaa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 తరియింప తరలుదమా..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Janma Thariyimpa Tharaludamaa..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మహిమ అమెన్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 Sthalamulalona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Mahima Amen Amen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ఆయనకు ఇష్టులైన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సమాధానమెల్లపుడూ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Aayanaku Ishtulaina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Samaadhaanamellapudu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మనం బేతలేం పోదామా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 Bethalem Podhaamaa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2026-02-25T09:32:59Z</dcterms:created>
  <dcterms:modified xsi:type="dcterms:W3CDTF">2026-02-25T09:32:59Z</dcterms:modified>
</cp:coreProperties>
</file>