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పాడెద నేనొక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Paadeda Nenoka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పాడెద నేనొక నూతన గీతం - పాడెద మనసారా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నామమే గాక - వేరొక నామము లేదాయె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Paadeda Nenoka Noothana Geethan - Paadeda Manasaaraa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Naamame Gaaka - Veroka Naamamu Ledaaye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కలుషితమైన నడియై - నేను కడలియైన నీలో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కలిసి పోతినే - కలువరి దారిలో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కనబడదే యిక - పాపాల రాశి ||పాడెద!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పోరుతరగని- శిగ సెగలన్నియు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అణచె కృపాతిశయము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పొదయైన నా హృదయములోన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పొంగెనే అభిషేక తైలం పాడెద!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2026-08-11T18:38:32Z</dcterms:created>
  <dcterms:modified xsi:type="dcterms:W3CDTF">2026-08-11T18:38:32Z</dcterms:modified>
</cp:coreProperties>
</file>