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పట్టణమందాయన పరిశుద్ధ పర్వతమందు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Devuni Pattanamandaayana Parishuddha Parvathamandu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ఈ దేవుడు సదాకాలము మనకు - దేవుడై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 నడిపించును మరణపర్యంతము - హల్లెలూయా -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Ee Devudu Sadaakaalamu Manaku - Devudai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Manala Nadipinchunu Maranaparyanthamu - Hallelooyaa -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దేవుని పట్టణమందాయన - పరిశుద్ధ పర్వతమందు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Devuni Pattanamandaayana - Parishuddha Parvathamandu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గొప్పవాడును - బహు కీర్తనీయుడై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Goppavaadunu - Bahu Keerthaneeyudai 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ఉత్తర దిక్కున మహారాజు పట్టణమైన - సీయోను పర్వతము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ఉన్నతమై అందముగా సర్వభూమికి సంతోషమిచ్చు 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Uththara Dikkuna Mahaaraaju Pattanamaina - Seeyonu Parvathamu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Unnathamai Andamugaa Sarvabhoomiki Santhoshamichchu 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దాని నగరులలో దేవుడాశ్రయముగా - ప్రత్యక్షంబగుచున్నాడు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రాజులేకముగా కూడి ఆశ్చర్యపడి - భ్రమపడి త్వరగా వెళ్ళిరి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Daani Nagarulalo Devudaashrayamugaa - Prathyakshambaguchunnaadu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Raajulekamugaa Koodi Aashcharyapadi - Bhramapadi Thvaragaa Velliri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అచ్చట వారల వణకును ప్రసవించు స్త్రీ - వేదన పట్టెను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తూర్పు గాలిని రేపి తర్షీషు ఓడల - పగులగొట్టుచున్నావు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Achchata Vaarala Vanakunu Prasavinchu Sthree - Vedana Pattenu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Thoorpu Gaalini Repi Tharsheeshu Odala - Pagulagottuchunnaavu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సైన్యము లధిపతి యెహోవా దేవుని - పట్టణమునందు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మనము వినినట్టి రీతిగా జరుగుట - మనము చూచితిమి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Sainyamu Ladhipathi Yehovaa Devuni - Pattanamunandu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Manamu Vininatti Reethigaa Jaruguta - Manamu Choochithimi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దేవుడు నిత్యముగా దానిని స్థిర - పరచియున్నాడు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 ఆలయ మందున నీ కృప - ను ధ్యానించితిమి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Devudu Nithyamugaa Daanini Sthira - Parachiyunnaadu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 Aalaya Manduna Nee Krupa - Nu Dhyaaninchithimi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దేవా నీ నామము ఎంత గొప్పదో - నీ సత్కీర్తియును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భూదిగంతముల వరకు అంత - గొప్పదై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Devaa Nee Naamamu Entha Goppado - Nee Sathkeerthiyunu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Bhoodiganthamula Varaku Antha - Goppadai Yunnadi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2026-08-11T18:47:29Z</dcterms:created>
  <dcterms:modified xsi:type="dcterms:W3CDTF">2026-08-11T18:47:29Z</dcterms:modified>
</cp:coreProperties>
</file>