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కృపాతిశయమును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Krupathishayamunu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కృపాతిశయమును (1) - నిత్యము కీర్తింతున్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Krupathishayamunu (1) - Nithyamu Keerthinthun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తరతరములకు నీ విశ్వాస్యత (1)- తెలియపరచెదను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కలువరి సిలువ రక్తముతో నిబంధన స్థిరపరచి - పాపము క్షమియించె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Tharatharamulaku Nee Vishvaasyatha (1)- Theliyaparachedanu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Kaluvari Siluva Rakthamutho Nibandhana Sthiraparachi - Paapamu Kshamiyinche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ప్రతిశోధనపై నీవు నాకు - విజయము నిచ్చెదవు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విడిపించుటకు నీవు - నమ్మ దగిన వాడవు - నమ్మ దగిన 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Prathishodhanapai Neevu Naaku - Vijayamu Nichchedavu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Vidipinchutaku Neevu - Namma Dagina Vaadavu - Namma Dagina Vaadavu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నీదు వాత్సల్యము నాపై - నూతనముగా నుండున్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విశ్వాస్యత గొప్పదై - మారనిదై యుండున్ - మారనిదై యుండున్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Needu Vaathsalyamu Naapai - Noothanamugaa Nundun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Vishvaasyatha Goppadai - Maaranidai Yundun - Maaranidai Yundun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రాకడ వరకు నన్ను - నిందా రహితునిగా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నమ్మకమైయున్న నా ప్రభువా - నన్ను కాచెదవు - నన్ను కాచెదవు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Raakada Varaku Nannu - Nindaa Rahithunigaa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Nammakamaiyunna Naa Prabhuvaa - Nannu Kaachedavu - Nannu Kaachedavu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మంచి పోరాటము పోరాడి - జయమును పొందెదను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మకుటము నిచ్చెడు ప్రభువునకు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Manchi Poraatamu Poraadi - Jayamunu Pondedanu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Makutamu Nichchedu Prabhuvunaku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పాడెదను - హల్లెలూయ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Paadedanu - Hallelooya Paadedanu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2026-08-11T18:51:19Z</dcterms:created>
  <dcterms:modified xsi:type="dcterms:W3CDTF">2026-08-11T18:51:19Z</dcterms:modified>
</cp:coreProperties>
</file>