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ఉన్నా లేకున్నా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Unnaa Lekunnaa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ఉన్నా లేకున్నా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నాకు లేకున్నా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Unnaa Lekunnaa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Naaku Lekunnaa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నందే ఆనందింతును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యేసయ్యనే ఆరాధింతును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Nande Aanandinthunu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Yesayyane Aaraadhinthunu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ఆనందింతును ఆరాధింతును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నందే ఆనందింతును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Aanandinthunu Aaraadhinthunu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Nande Aanandinthunu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యేసయ్యనే ఆరాధింతును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Yesayyane Aaraadhinthunu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మందలో గొర్రెలు లేకున్ననూ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శాలలో పశువులు లేకున్ననూ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Mandalo Gorrelu Lekunnanu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Shaalalo Pashuvulu Lekunnanu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నాకు లేకున్నా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 కాలమందైనా (2)        ||యేసునందే||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Naaku Lekunnaa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 Kaalamandainaa (2)        ||Yesu Nande||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ద్రాక్షా చెట్లు ఫలించుకున్ననూ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అంజూరపు చెట్లు పూయకున్ననూ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Draakshaa Chetlu Phalinchakunnanu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Anjoorapu Chetlu Pooyakunnanu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నాకు లేకున్నా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నష్ట సమయమందైనా (2)        ||యేసునందే||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Naaku Lekunnaa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Nashta Samayamandainaa (2)        ||Yesu Nande||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2026-02-25T09:09:35Z</dcterms:created>
  <dcterms:modified xsi:type="dcterms:W3CDTF">2026-02-25T09:09:35Z</dcterms:modified>
</cp:coreProperties>
</file>