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ఎన్నెన్నో మేళ్లను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Ennenno Mellanu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ఎన్నెన్నో మేళ్లను అనుభవించిన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ఎన్నని వివరించగలను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Ennenno Mellanu Anubhavinchina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Ennani Vivarinchagalanu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యుగయుగాలలో ఎన్నెన్నో - అనుభవించవలసిన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ఆపౌరత్వము కొరకే పోరాడుచున్నాను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Yugayugaalalo Ennenno - Anubhavinchavalasina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Aapaurathvamu Korake Poraaduchunnaanu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స్వార్ధప్రియులు కానరాని - వెయ్యేండ్ల పాలనలో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స్వస్థబుద్ది గలవారే - నివసించే రాజ్యమది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స్థాపించునే అతిత్వరలో - నా యేసు ఆ రాజ్యమును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చిత్తశుద్ధి గలవారే - పరిపాలించే రాజ్యమది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||ఎన్నెన్నో||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భూనివాసులందరిలో - గొర్రెపిల్ల రక్తముతో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కొనబడినవారున్న - పరిశుద్ధుల రాజ్యమది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క్రీస్తుయేసు మూలరాయియై - అమూల్యమైన రాళ్ళమై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ఆయనపై అమర్దబడుచు - వృద్ధినొందుచు సాగెదము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||ఎన్నెన్నో||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2026-08-11T18:39:43Z</dcterms:created>
  <dcterms:modified xsi:type="dcterms:W3CDTF">2026-08-11T18:39:43Z</dcterms:modified>
</cp:coreProperties>
</file>