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మందిరము అతిశృంగారము - నీ ప్రజలందరికి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Mandiramu Athishrunggaaramu - Nee Prajalandariki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కోల్పోతిమి నీ మహిమను - మా అతిక్రమముల వలన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క్షమియించి నింపుము దేవ - మహాప్రభావ మహిమను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Kolpothimi Nee Mahimanu - Maa Athikramamula Valana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Kshamiyinchi Nimpumu Deva - Mahaaprabhaava Mahimanu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మునుపటి మహిమను మించిన మహిమతో - నిండుగ నింపుము దేవ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... మహిమ ... మహిమ ...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Munupati Mahimanu Minchina Mahimatho - Ninduga Nimpumu Deva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... Mahima ... Mahima ... Neeke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అంతము వరకు మమ్ము - సజీవ రాళ్ళవలె నుంచి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కట్టుము ఆత్మ మందిరము - నింపుము అధిక మహిమను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Anthamu Varaku Mammu - Sajeeva Raallavale Nunchi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Kattumu Aathma Mandiramu - Nimpumu Adhika Mahimanu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యుగయుగములకు ఘనత మహిమ - నీకు కలుగును గాక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... మహిమ ... మహిమ ...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Yugayugamulaku Ghanatha Mahima - Neeku Kalugunu Gaaka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... Mahima ... Mahima ... Neeke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మందిరము అతిశృంగారము - నీ ప్రజలందరికి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Mandiramu Athishrunggaaramu - Nee Prajalandariki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తేజస్సు మెండుగ నింపి - నూతన పరచు దేవ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Thejassu Menduga Nimpi - Noothana Parachu Deva 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రక్తము చిందించి - నూతన జన్మము నిచ్చి -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స్వాస్థ్యముగ మమ్ముజేసి - నీ మందిరమున నిలిపి -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Rakthamu Chindinchi - Noothana Janmamu Nichchi -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Svaasthyamuga Mammujesi - Nee Mandiramuna Nilipi -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కొదువలయందు కృపచూపించి - తృప్తిగ పోషించితివి -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... మహిమ ... మహిమ ... నీకే -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Koduvalayandu Krupachoopinchi - Thrupthiga Poshinchithivi -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... Mahima ... Mahima ... Neeke -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మందిరములో నిత్యము - వసియించి వర్ధిల్లెదము"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అనుదినము స్తుతియించి - నూతన బలమును పొంది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Mandiramulo Nithyamu - Vasiyinchi Vardhilledamu"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Anudinamu Sthuthiyinchi - Noothana Balamunu Pondi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అన్నిటియందు దీవించబడి - ధన్యులుగా నుండెదము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... మహిమ ... మహిమ ...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Annitiyandu Deevinchabadi - Dhanyulugaa Nundedamu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... Mahima ... Mahima ... Neeke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మందిరములో దొరుకున్ - నిత్యానందము నిరతం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శోధన శ్రమల యందు - కదలక స్థిరముగ నిలచు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Mandiramulo Dorukun - Nithyaanandamu Nirathan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Shodhana Shramala Yandu - Kadalaka Sthiramuga Nilachu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అంతము లేని అద్భుతమైన - ఆదరణ పొందెదము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... మహిమ ... మహిమ ...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Anthamu Leni Adbhuthamaina - Aadarana Pondedamu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... Mahima ... Mahima ... Neeke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2026-08-11T18:48:51Z</dcterms:created>
  <dcterms:modified xsi:type="dcterms:W3CDTF">2026-08-11T18:48:51Z</dcterms:modified>
</cp:coreProperties>
</file>