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ఇంట్లో ఎల్లప్పుడూ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Intlo Ellappudu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ఇంట్లో ఎల్లప్పుడూ సంతోషమే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ఆటలు పాటలు ఇక్కడేగా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Intlo Ellappudu Santhoshame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Aatalu Paatalu Ikkadegaa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ఆడుదాం కొనియాడుదాం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పాడుదాం నాట్యమాడుదాం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Aadudaam Koniyaadudaam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Paadudaam Naatyamaadudaam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హద్దులేని సంతోషమే (2)          ||తండ్రి||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Hadduleni Santhoshame (2)          ||Thandri||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వేచియుండి కనుగొంటిరి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కన్నీరంతా తుడిచితిరి (2)         ||ఆడుదాం||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Vechiyundi Kanugontiri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Kanneeranthaa Thudachithiri (2)            ||Aadudaam||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ముద్దు పెట్టి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పాపాలన్ని తొలగించెను (2)         ||ఆడుదాం||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Muddu Petti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Paapaalanni Tholaginchenu (2)            ||Aadudaam||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పాపానికి మరణించి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క్రొత్త రూపం పొందితిని (2)         ||ఆడుదాం||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Paapaaniki Maraninchi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Krottha Roopam Pondithini (2)            ||Aadudaam||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అనే వస్త్రమిచ్చె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అధికార బలమును ఇచ్చె (2)         ||ఆడుదాం||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Ane Vasthramichche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Adhikaara Balamunu Icche (2)            ||Aadudaam||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2026-02-25T09:15:03Z</dcterms:created>
  <dcterms:modified xsi:type="dcterms:W3CDTF">2026-02-25T09:15:03Z</dcterms:modified>
</cp:coreProperties>
</file>