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న్యాయాధిపతి అయిన దేవుడు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Nyaayaadhipathi Aina Devudu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న్యాయాధిపతి అయిన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తీర్పు తీర్చేటి వేళలో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Nyaayaadhipathi Aina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Theerpu Theercheti Velalo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గుంపులో నీవుందువో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యోచించుకో ఓ మానవా (2)      ||న్యాయాధిపతి||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Gumpulo Neevunduvo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Yochinchuko O Maanavaa (2)        ||Nyaayaadhipathi||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ఆకలితో అలమటించగా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దాహముతో తపియించగా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Aakalitho Alamatinchagaa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Daahamutho Thapiyinchagaa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రోగముతో కృశియించగా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చేర్చుకొనలేదు నీవెందుకు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Rogamutho Krushiyinchagaa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Cherchukonaledu Neevenduku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అని యేసు నిన్నడిగిన ఏమందువు (2)      ||న్యాయాధిపతి||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 Yesu Ninnadigina Emanduvu (2)        ||Nyaayaadhipathi||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గ్రహియించుకో నీదు గమ్యము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విడనాడు పాప గతమును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Grahiyinchuko Needu Gamyamu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Vidanaadu Paapa Gathamunu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లేదింక నీకు తరుణము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ప్రభునాశ్రయించుటే బహు క్షేమము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Ledinka Neeku Tharunamu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Prabhunaashrayinchute Bahu Kshemamu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చేర్చుకో సరిదిద్దుకో (2)      ||న్యాయాధిపతి||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Cherchuko Sarididdhuko (2)        ||Nyaayaadhipathi||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2026-02-25T09:35:59Z</dcterms:created>
  <dcterms:modified xsi:type="dcterms:W3CDTF">2026-02-25T09:35:59Z</dcterms:modified>
</cp:coreProperties>
</file>