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వరుడు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Varudu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వరుడు యేసు ప్రభువు రానై 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Varudu Yesu Prabhuvu Raanai Yunnaadu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సిద్దపడు మేలుకొను ఆనందముతో సంధింప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Siddapadu Melukonu Aanandamutho Sandhimpa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నీవు అనుకొనని ఘడియలో మన ప్రభువు త్వరగా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సిద్ధముగా నుండు వారెల్లరు - ఆనందముగా తనతో వెళ్ళెదరు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Neevu Anukonani Ghadiyalo Mana Prabhuvu Thvaragaa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Siddhamugaa Nundu Vaarellaru - Aanandamugaa Thanatho Velledaru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 సయమెంతో సంతోషము - అందరి కన్నీరు తుడువబడున్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సమాధాన రాజ్యములో - వెయ్యేండ్లు రాజ్యము నేలెదవు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 Sayamentho Santhoshamu - Andari Kanneeru Thuduvabadun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Samaadhaana Raajyamulo - Veyyendlu Raajyamu Neledavu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ఆత్మలో నజాగ్రత్తతో నుండక - మేలుకొను ఘడియ ఇదియే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బుద్ధిలేని కన్యలను బోలి - నిద్రించుచున్న విడువబడుదువు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Aathmalo Najaagraththatho Nundaka - Melukonu Ghadiya Idiye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Buddhileni Kanyalanu Boli - Nidrinchuchunna Viduvabaduduvu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బుద్ధిగల కన్యలవలే నిగ్రహముతో దీపము ఆరిపోకుండ నుంచిన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పెండ్లి కుమారుండొచ్చు వేళ - ఆనందముతో నెదురుకొందుము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Buddhigala Kanyalavale Nigrahamutho Deepamu Aaripokunda Nunchina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Pendli Kumaarundochchu Vela - Aanandamutho Nedurukondumu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ధన్యులు సిద్ధపడిన వారే - హల్లెలూయ -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నిశ్చయముగా నెత్తబడుదురు - హల్లెలూయ -హల్లెలూయ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Dhanyulu Siddhapadina Vaare - Hallelooya -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Nishchayamugaa Neththabaduduru - Hallelooya -Hallelooya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2026-08-11T18:52:12Z</dcterms:created>
  <dcterms:modified xsi:type="dcterms:W3CDTF">2026-08-11T18:52:12Z</dcterms:modified>
</cp:coreProperties>
</file>