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 కందరును జేరను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 Kandarunu Jeranu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ముందు కందరును జేరను చిక్కులాప తిల్లకుండ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 బోయినన్ గాపాడి ప్రభుండుగావుతన్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Mundu Kandarunu Jeranu Chikkulaapa Thillakunda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 Boyinan Gaapaadi Prabhundugaavuthan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తొందరల్శ టేమ్మిరాక 3. నాండు నాడాహారమిచ్చుచు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బంధుం౭డేసు నిన్ను గావుతన్ వేడుకన్ గౌగిటం జేర్చి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Thondaralsha Temmiraaka 3. Naandu Naadaahaaramichchuchu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Bandhun౭Desu Ninnu Gaavuthan Vedukan Gaugitan Jerchi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||యేసుని సన్నిధి కీడులందు నిన్ను గాంచి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నేకమైగూడుదాంక బ్రోచికావుతన్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||Yesuni Sannidhi Keedulandu Ninnu Gaanchi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Nekamaigoodudaangka Brochikaavuthan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దాసుని ధీరతన్ 4. చావు యొక్క భీతిలేకను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దైవపిత నిన్ను గావుతన్ || జీవమార్గమందుం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Daasuni Dheerathan 4. Chaavu Yokka Bheethilekanu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Daivapitha Ninnu Gaavuthan || Jeevamaargamandun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నీడ నిన్ను జెర్చుచు రేవుంజేరుందాక (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మిక్కుటంపు (ప్రేమంజూపిం పావనుండు నిన్ను గావునన్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Needa Ninnu Jerchuchu Revunjerundaaka (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Mikkutampu (Premanjoopin Paavanundu Ninnu Gaavunan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జాతీయోత్సవములు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Jaatheeyothsavamulu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2026-08-11T18:46:01Z</dcterms:created>
  <dcterms:modified xsi:type="dcterms:W3CDTF">2026-08-11T18:46:01Z</dcterms:modified>
</cp:coreProperties>
</file>