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యోగ్యతా లేని నన్ను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Yogyathaa Leni Nannu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యోగ్యతా లేని నన్ను నీవు ప్రేమించినావు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అర్హతా లేని నన్ను నీవు రక్షించినావు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Yogyathaa Leni Nannu Neevu Preminchinaavu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Arhathaa Leni Nannu Neevu Rakshinchinaavu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నీకేమి చెల్లింతును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ఋణమెలా తీర్తును (2)        ||ఏ యోగ్యతా||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Neekemi Chellinthunu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Runamelaa Theerthunu (2)          ||Ae Yogyathaa||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కలుషితుడైన పాపాత్ముడను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నిష్కళంకముగా నను మార్చుటకు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Kalushithudaina Paapaathmudanu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Nishkalankamugaa Nanu Maarchutaku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దేహంలో గాయాలు పొంది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రక్తమంత చిందించినావా          ||నీకేమి||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Dehamlo Gaayalu Pondi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Rakthamantha Chindinchinaavaa            ||Neekemi||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సుందరమైన నీ రూపమును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మంటివాడనైన నాకీయుటకు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Sundaramaina Nee Roopamunu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Mantivaadanaina Naakeeyutaku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వస్త్రహీనుడుగా సిలువలో వ్రేళాడి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సొగసును కోల్పోయినావా          ||నీకేమి||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Vasthraheenudugaa Siluvalo Vrelaadi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Sogasunu Kolpoyinaavaa           ||Neekemi||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వలన మృతినొందిన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అపరాధినైన నను లేపుటకు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Valana Mruthinondina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Aparaadhinaina Nanu Leputaku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స్థానమందు నా శిక్ష భరించి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మరణించి తిరిగి లేచావా           ||నీకేమి||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Sthaanamandu Naa Shiksha Bharinchi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Maraninchi Thirigi Lechinaavaa          ||Neekemi||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2026-02-25T09:19:20Z</dcterms:created>
  <dcterms:modified xsi:type="dcterms:W3CDTF">2026-02-25T09:19:20Z</dcterms:modified>
</cp:coreProperties>
</file>