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సమకూర్చుము తండ్రి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Samakoorchumu Thandri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సమకూర్చుము తండ్రి - క్రైస్తవ - సభలో నైక్యతను - ద్వరలోం = దమ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కొమరుండు - శ్రమలకుం బూర్వం - బమితాసక్తితో - నడిగిన విధ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Samakoorchumu Thandri - Kraisthava - Sabhalo Naikyathanu - Dvaralon = Dama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Komarundu - Shramalakun Boorvan - Bamithaasakthitho - Nadigina Vidha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మున 1సమః||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దేశము రక్షణకై - తండ్రి - దేవుని మహిమార్ధం - నిజముగ = వాసిగం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Muna 1Samah||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Deshamu Rakshanakai - Thandri - Devuni Mahimaardhan - Nijamuga = Vaasigan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గూర్చను - భాసుర ఐక్యం - బాశతో నిన్నిటు - నడుగుచునుండంగ 1 సమ||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యేసుని నామమున్‌ - మమ్ముల - నేకముజేయు మింకం - దండ్రి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Goorchanu - Bhaasura Aikyan - Baashatho Ninnitu - Naduguchunundangga 1 Sama||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Yesuni Naamamun - Mammula - Nekamujeyu Mingkan - Dandri =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సిలువను జూ - చుచు మే మిలలో - వాసిగం బ్రేమతో - వర్థిల్లుటకై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1||సమ||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Siluvanu Joo - Chuchu Me Milalo - Vaasigan Brematho - Varthillutakai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1||Sama||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2026-08-11T18:38:26Z</dcterms:created>
  <dcterms:modified xsi:type="dcterms:W3CDTF">2026-08-11T18:38:26Z</dcterms:modified>
</cp:coreProperties>
</file>