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స్తుతియింతునో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Sthuthiyinthuno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స్తుతియింతునో – ఏ రీతి సేవింతునో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నేరములెంచని వాడా – నాదు నజరేయుడా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Sthuthiyinthuno – Ae Reethi Sevinthuno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Neramulenchani Vaadaa – Naadu Najareyudaa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తీరము దాటిన వాడా – నాదు గలలీయుడా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రీతి స్తుతియింతునో…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Theeramu Daatina Vaadaa – Naadu Galaleeyudaa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Reethi Sthuthiyinthuno…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నాధుండా – నీదు ప్రాణమిచ్చితివి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వాడనో యేసువా (2)       ||ఏ రీతి||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 Naadhundaa – Needu Praanamichchithivi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Vaadano Yesuvaa (2)         ||Ae Reethi||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నగరిని విడిచితివి – మంటి దేహము దాల్చితివి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సంపద విడచితివి – సేవకునిగా మారితివి (2)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Nagarini Vidichithivi – Manti Dehamu Daalchithivi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Sampada Vidachithivi – Sevakunigaa Maarithivi (2) 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వెదకి నను ఇల చేరితివి – వెంబడించగ పిలచితివి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రోత బ్రతుకును మార్చితివి – నీదు సుతునిగ జేసితివి (2)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Vedaki Nanu Ila Cherithivi – Vembadinchaga Pilachithivi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Rotha Brathukunu Maarchithivi – Needu Suthuniga Jesithivi (2) 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ఇంత ప్రేమకు కారణము – ఎరుగనైతిని నా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 తరమా నీ ప్రేమ – సన్నుతించుచు పాడెదను (2)        ||నా ప్రాణ||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Intha Premaku Kaaranamu – Eruganaithini Naa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 Tharamaa Nee Prema – Sannuthinchuchu Paadedanu (2)         ||Naa Praana||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2026-02-25T09:26:43Z</dcterms:created>
  <dcterms:modified xsi:type="dcterms:W3CDTF">2026-02-25T09:26:43Z</dcterms:modified>
</cp:coreProperties>
</file>