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ఉన్నట్టు నేను వచ్చెదన్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Unnattu Nenu Vachchedan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ఉన్నట్టు నేను వచ్చెదన్‌ 4. ఉన్నట్టు నేను వచ్చెదన్‌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పాపిష్టు న్నీవు పిల్వంగన్‌ యేసూ, కబోది నుండగన్‌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Unnattu Nenu Vachchedan 4. Unnattu Nenu Vachchedan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Paapishtu Nneevu Pilvanggan Yesoo, Kabodi Nundagan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నెత్రుచేతం గడ్గుమా ఆత్మీయదృష్టి నీయుమా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 గొల్టై పిల్ల దేవుండా! యో గొట్టె పిల్ల దేవుండా!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Nethruchethan Gadgumaa Aathmeeyadrushti Neeyumaa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Goltai Pilla Devundaa! Yo Gotte Pilla Devundaa!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ఉన్నట్టు నేను వచ్చెదన్‌ ర్‌. ఉన్నట్టు నేను వచ్చెదన్‌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నొప్ప్రుకొందు6 దప్ప్రులన్‌ నీ మాట నమ్మునట్టి 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Unnattu Nenu Vachchedan R. Unnattu Nenu Vachchedan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Nopprukondu6 Dapprulan Nee Maata Nammunatti 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మాటతో హరించుమా మన్నించి చేర్చుకొమ్మయా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 గొల్టై పిల్ల దేవుండా! యో గొల్టెపిల్ల దేవుయడా!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Maatatho Harinchumaa Manninchi Cherchukommayaa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Goltai Pilla Devundaa! Yo Goltepilla Devuyadaa!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ఉన్నట్టు నేను వచ్చెదన్‌ 6. ఉన్నట్టు నేను వచ్చెదన్‌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దుఃఖంబు బాధపర్చంగన్‌ నీ ప్రేమ నన్నుC బిల్వగన్‌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Unnattu Nenu Vachchedan 6. Unnattu Nenu Vachchedan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Duhkhambu Baadhaparchanggan Nee Prema NannuC Bilvagan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బాపంబుం జేయనీకుమా నీ వాండ నౌదు సర్వదా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 గొబ్బి పిల్ల దేవుండా! యో గొట్టె పిల్ల దేవుడా!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Baapambun Jeyaneekumaa Nee Vaanda Naudu Sarvadaa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Gobbi Pilla Devundaa! Yo Gotte Pilla Devudaa!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2026-08-11T18:39:32Z</dcterms:created>
  <dcterms:modified xsi:type="dcterms:W3CDTF">2026-08-11T18:39:32Z</dcterms:modified>
</cp:coreProperties>
</file>