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స్థిరమైన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Sthiramaina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మనోహరమైన ముఖము దర్శింతును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నివాసము నిత్యము ఆనందమే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Manoharamaina Mukhamu Darshinthunu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Nivaasamu Nithyamu Aanandame (3)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పరమానందమే (10)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Paramaanandame (10)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నివాసము – నిత్యము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 సీయోనులో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Nivaasamu – Nithyamu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Soundarya Seeyonulo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మనోహరమైన ముఖము దర్శింతును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నివాసము – నిత్యము ఆనందమే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Manoharamaina Mukhamu Darshinthunu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Nivaasamu – Nithyamu Aanandame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స్థిరమైన పునాది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మీదే నా జీవితము అమర్చుకున్నాను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Sthiramaina Punaadi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Meede Naa Jeevithamu Amarchukunnaanu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సూర్యుడు లేని చంద్రుడు 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రాత్రులు లేనే లేని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Sooryudu Leni Chandrudu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Raathrulu Lene Leni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దివ్య నగరిలో కాంతులను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విరజిమ్మెదవా నా యేసయ్యా (2)          ||సీయోనులో||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Divya Nagarilo Kaanthulanu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Virajimmedavaa Naa Yesayyaa (2)         ||Seeyonulo||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కడలి లేని కడగండ్లు 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కల్లోల స్థితి గతులు దరికే రాని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 Leni Kadagandlu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Kallola Sthithi Gathulu Darike Raani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సువర్ణ వీధులలో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నడిపించెదవా నా యేసయ్యా (2)          ||సీయోనులో||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Suvarna Veedhulalo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Nadipinchedavaa Naa Yesayyaa (2)         ||Seeyonulo||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ప్రతిరూపము – పరమ యెరుషలేము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 సీయోనులో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 Prathiroopamu – Parama Yerushalemu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Soundarya Seeyonulo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2026-02-25T09:15:24Z</dcterms:created>
  <dcterms:modified xsi:type="dcterms:W3CDTF">2026-02-25T09:15:24Z</dcterms:modified>
</cp:coreProperties>
</file>