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ప్రభుతట్టు కన్ను లెత్తు యేసు తట్టు కన్ను లెత్తు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Prabhuthattu Kannu Leththu Yesu Thattu Kannu Leththu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ప్రభుతట్టు కన్ను లెత్తు యేసు తట్టు కన్ను లెత్తు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Prabhuthattu Kannu Leththu Yesu Thattu Kannu Leththu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దొరుకు ప్రేమ శాంతి ఆనందం - పరిపూర్ణ మహిమ నిరీక్షణ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Doruku Prema Shaanthi Aanandan - Paripoorna Mahima Nireekshana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గతదినముల దుర్నీతి క్రియల మతిని నీవు మరువుము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పాతకముల జూపి బాపున్ మా దయామయు డేసు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Gathadinamula Durneethi Kriyala Mathini Neevu Maruvumu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Paathakamula Joopi Baapun Maa Dayaamayu Desu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చింతపడకు భవిష్యత్తునకై ఏమి చేయుదునంచు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సంకట దుఃఖములను బాపున్ ఆశ్రయమే నాయేసు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Chinthapadaku Bhavishyaththunakai Emi Cheyudunanchu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Sangkata Duhkhamulanu Baapun Aashrayame NaaYesu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అంధకారము కమ్ముచున్నది యుద్ధము దుఃఖములతో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భీతిభయములతో నెటులబోదు నాతో నా ప్రభువుండన్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Andhakaaramu Kammuchunnadi Yuddhamu Duhkhamulatho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Bheethibhayamulatho Netulabodu Naatho Naa Prabhuvundan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నమ్మజాల మీ లోకమును వ్యర్థము సర్వమును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చరణములే శరణం దయాసాగరుడేసు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Nammajaala Mee Lokamunu Vyarthamu Sarvamunu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Charanamule Sharanan Dayaasaagarudesu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2026-08-11T18:49:45Z</dcterms:created>
  <dcterms:modified xsi:type="dcterms:W3CDTF">2026-08-11T18:49:45Z</dcterms:modified>
</cp:coreProperties>
</file>