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బలము ఉన్నంత వరకు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Balamu Unnantha Varaku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వినిపించుచున్నది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కేక నాకు – ఒక కేక నాకు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Vinipinchuchunnadi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Keka Naaku – Oka Keka Naaku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హృదయారణ్యములో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కృంగిన సమయములో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Hrudayaaranyamulo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Krungina Samayamulo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వినిపించుచున్నది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కేక నాకు – ఒక కేక నాకు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Vinipinchuchunnadi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Keka Naaku – Oka Keka Naaku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బలము ఉన్నంత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నమ్మలేదు నా యేసుని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Balamu Unnantha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Nammaledu Naa Yesuni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బలమంతా పోయాక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నమ్మాలని ఉంది ప్రభు యేసుని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Balamanthaa Poyaaka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Nammaalani Undi Prabhu Yesuni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వినిపించుచున్నది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కేక నాకు – ఒక కేక నాకు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Vinipinchuchunnadi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Keka Naaku – Oka Keka Naaku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స్వరము ఉన్నంత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పాడలేదు ప్రభు గీతముల్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Swaramu Unnantha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Paadaledu Prabhu Geethamul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స్వరమంతా పోయాక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పాడాలని ఉంది ప్రభు గీతముల్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Swaramanthaa Poyaaka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Paadaalani Undi Prabhu Geethamul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వినిపించుచున్నది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కేక నాకు – ఒక కేక నాకు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Vinipinchuchunnadi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Keka Naaku – Oka Keka Naaku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ధనము ఉన్నంత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ఇవ్వలేదు ప్రభు సేవకు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Dhanamu Unnantha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Ivvaledu Prabhu Sevaku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ధనమంతా పోయాక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ఇవ్వాలని ఉంది ప్రభు సేవకు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Dhanamanthaa Poyaaka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Ivvaalani Undi Prabhu Sevaku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2026-02-25T09:09:25Z</dcterms:created>
  <dcterms:modified xsi:type="dcterms:W3CDTF">2026-02-25T09:09:25Z</dcterms:modified>
</cp:coreProperties>
</file>