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Seek Ye First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Seek ye first the Kingdom of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His righteousness,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all these things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be added unto you,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Allelu, alleluia.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 shall not live by bread alone,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by every word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proceeds from the mouth of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Allelu, alleluia.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Ask, and it shall be given unto you.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Seek and ye shall find.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Knock and it shall be opened unto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Allelu, alleluia.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2026-08-24T07:35:56Z</dcterms:created>
  <dcterms:modified xsi:type="dcterms:W3CDTF">2026-08-24T07:35:56Z</dcterms:modified>
</cp:coreProperties>
</file>