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చిన్న గొఱ్ఱె పిల్లను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Chinna Gorrepillanu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చిన్న గొఱ్ఱె పిల్లను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ప్రియ బిడ్డను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Chinna Gorrepillanu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Priya Biddanu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సంతసముగ సాగిపోయెదన్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చెంత యేసు నాతో ఉండగా (2)     ||చిన్న||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Santhasamuga Saagipoyedan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Chentha Yesu Naatho Undagaa (2)     ||Chinna||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ముళ్లపొదలలో నేను నడచి వెళ్లినా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తోడేళ్ళ మధ్యలో సంచరించినా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Podalalo Nenu Nadachi Vellinaa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Thodella Madhyalo Sancharinchinaa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తొట్రిల్లను నేను చింతించను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తోడుగా నా యేసు ఉండగా (2)     ||చిన్న||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Thotrillanu Nenu Chinthinchanu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Thodugaa Naa Yesu Undagaa (2)     ||Chinna||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పచ్చికగల చోటికి నన్ను నడుపును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 జలముతో నన్ను తృప్తి పరచును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Gala Chotiki Nannu Nadupunu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 Jalamutho Nannu Thrupthi Parachunu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కాపరి నా ప్రియుడేసుడే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 నన్ను కాయును (2)     ||చిన్న||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Kaapari Naa Priyudesude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 Nannu Kaayunu (2)     ||Chinna||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2026-02-25T09:17:03Z</dcterms:created>
  <dcterms:modified xsi:type="dcterms:W3CDTF">2026-02-25T09:17:03Z</dcterms:modified>
</cp:coreProperties>
</file>