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పంపు వర్షమును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Pampu Varshamunu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పంపు వర్షమును - నీ వాగ్దానములు స్థిరపరచి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Pampu Varshamunu - Nee Vaagdaanamulu Sthiraparachi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భీకర ధ్వనితో రానిమ్ము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Bheekara Dhvanitho Raanimmu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ఏలియా మొరపెట్టగానే - మేఘములు కారుగమ్మెను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మోపైన వాన - భువిపైన గురిసే (2)- మా దీన ప్రార్థన వినుమా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Eliyaa Morapettagaane - Meghamulu Kaarugammenu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Mopaina Vaana - Bhuvipaina Gurise (2)- Maa Deena Praarthana Vinumaa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కడవరి వాన కాలమున - వర్షము దయ చేయు మిలలో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పైరు మొలుచునట్లు ప్రతి చేని లోను - మెరుపులను పుట్టించుము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Kadavari Vaana Kaalamuna - Varshamu Daya Cheyu Milalo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Pairu Moluchunatlu Prathi Cheni Lonu - Merupulanu Puttinchumu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దేవా! నీ స్వాస్థ్యము మీద - సమృద్ధిగా కురిపించుము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దాహముతోను - దస్సిన మమ్ము - బలపరచి స్థిరపరచుము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Devaa! Nee Svaasthyamu Meeda - Samruddhigaa Kuripinchumu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Daahamuthonu - Dassina Mammu - Balaparachi Sthiraparachumu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ఆత్మీయ గొడ్డుతనములో - నలమటించుచున్న మాకు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ఉపదేశమిచ్చి పరిశుద్ధ పరచి - ఉజ్జీవింప జేయు మమ్ము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Aathmaya Godduthanamulo - Nalamatinchuchunna Maaku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Upadeshamichchi Parishuddha Parachi - Ujjeevimpa Jeyu Mammu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మా నోట నగ్ని తగిలించి - మా దోషమంతా తొలగించి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పంపుము దేవా - నిను సేవించుటకు - ప్రాపుగ ప్రకటింపనిమ్ము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Maa Nota Nagni Thagilinchi - Maa Doshamanthaa Tholaginchi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Pampumu Devaa - Ninu Sevinchutaku - Praapuga Prakatimpanimmu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2026-08-11T18:50:57Z</dcterms:created>
  <dcterms:modified xsi:type="dcterms:W3CDTF">2026-08-11T18:50:57Z</dcterms:modified>
</cp:coreProperties>
</file>