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ఆత్మను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Aathmanu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ఆత్మచేత నడిపించబడక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శరీరాశలలో మునిగాను       ||నీ దృష్టి||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Aathmachetha Nadipinchabadaka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Shareeraashalalo Munigaanu      ||Nee Drushti||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ఆత్మను నా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తీసివేయకుమా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Aathmanu Naa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Theesiveyakumaa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నుండి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త్రోసివేయకుమా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Nundi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Throsiveyakumaa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దృష్టి యెదుటనే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చెడుతనము చేసియున్నాను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Drushti Yedutane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Cheduthanamu Chesiyunnaanu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అని ఒప్పుకొని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క్షమాపణ కోరుచున్నాను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Ani Oppukoni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Kshamaapana Koruchunnaanu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కరుణామయుడవు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ప్రేమామయుడవు నీవే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Karunaamayudavu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Premaamayudavu Neeve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వెలుగుతో నను నింపిననూ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చీకటినే కోరుకున్నాను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Velugutho Nanu Nimpinanu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Cheekatine Korukunnaanu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కళ్ళు నీవు తెరిచిననూ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గ్రుడ్డివాడిలా నడుచుకున్నాను      ||నీ దృష్టి||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Kallu Neevu Therichinanu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Gruddivaadilaa Naduchukunnaanu      ||Nee Drushti||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నను నింపిననూ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శరీరమునే తృప్తిపరిచాను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Nanu Nimpinanu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Shareeramune Thrupthiparichaanu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2026-02-25T09:09:11Z</dcterms:created>
  <dcterms:modified xsi:type="dcterms:W3CDTF">2026-02-25T09:09:11Z</dcterms:modified>
</cp:coreProperties>
</file>