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గానము జేయుడు సుకీర్తనను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Gaanamu Jeyudu Sukeerthananu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జనులారా యా యెహోవాకు - మహి - మన బలమును సమర్పణము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జేయండి వినయముతో గానుకలను - తీసి - కొని తత్ప్రాకారమందున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Janulaaraa Yaa Yehovaaku - Mahi - Mana Balamunu Samarpanamu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Jeyandi Vinayamutho Gaanukalanu - Theesi - Koni Thathpraakaaramanduna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వసియింపండి ||గానము||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Vasiyimpandi ||Gaanamu||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గానము జేయుడు సుకీర్తనను - యెహోవాను గూరిచి క్రొత్త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గాను రక్తిగను ||గానము||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Gaanamu Jeyudu Sukeerthananu - Yehovaanu Goorichi Kroththa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Gaanu Rakthiganu ||Gaanamu||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తన్నామము నుతించి యతని - రక్షక - జెన్నుగ సారె బ్రసిద్ధముగ జేసి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పన్నుగ నన్యులలో తన్మహిమ - యందున్నత చిత్రములను జాటండి ||గానము||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Thannaamamu Nuthinchi Yathani - Rakshaka - Jennuga Saare Brasiddhamuga Jesi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Pannuga Nanyulalo Thanmahima - Yandunnatha Chithramulanu Jaatandi ||Gaanamu||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ఘనతయు మహాత్మ్యమును - ద - ధ్వని యెదుటనుండు - ఘనబలమును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వినతమౌ సౌందర్యమును - న - తనివి నిర్మల స్థలమున విలసిల్లు ||గానము||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Ghanathayu Mahaathmyamunu - Da - Dhvani Yedutanundu - Ghanabalamunu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Vinathamau Saundaryamunu - Na - Thanivi Nirmala Sthalamuna Vilasillu ||Gaanamu||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పరిశుద్ధాలంకారముతో - నా - పరమాత్మారాధన - పరులై యుండండి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ధరణి సకల జనులారా - లోక - గురుని యెదుట భీతి - గోనుచు నుండండి ||గానము||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Parishuddhaalankaaramutho - Naa - Paramaathmaaraadhana - Parulai Yundandi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Dharani Sakala Janulaaraa - Loka - Guruni Yeduta Bheethi - Gonuchu Nundandi ||Gaanamu||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పరిపాలించుచున్నాడనుచు తోడి - నరులతో చెప్పుడి - ధరణి గదకుండ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స్థిరముగ జేయు సత్యముగా - జనుల - కరిమురిగాను న్యాయము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Paripaalinchuchunnaadanuchu Thodi - Narulatho Cheppudi - Dharani Gadakunda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Sthiramuga Jeyu Sathyamugaa - Janula - Karimurigaanu Nyaayamu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విమర్శించు ||గానము||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Vimarshinchu ||Gaanamu||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ఏమిన నా మహాత్ముండు - వచ్చు - నీ మహికి న్యాయము - నేర్పరచుటకు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 జనులకు నీతి సత్య - ముల - తో మించు న్యాయ మెం - 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Emina Naa Mahaathmundu - Vachchu - Nee Mahiki Nyaayamu - Nerparachutaku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 Janulaku Neethi Sathya - Mula - Tho Minchu Nyaaya Men - Tho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విమర్శించు ||గానము||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Vimarshinchu ||Gaanamu||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2026-08-11T18:41:20Z</dcterms:created>
  <dcterms:modified xsi:type="dcterms:W3CDTF">2026-08-11T18:41:20Z</dcterms:modified>
</cp:coreProperties>
</file>