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దేనిని వెదకుచున్నావు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Denini Vedakuchunnaavu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కనికరము గలవారు - హౄదయ శుద్ధి గలవారు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సమాధానపరచువారు - తన పుత్రులవుదురు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Kanikaramu Galavaaru - Hroodaya Shuddhi Galavaaru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Samaadhaanaparachuvaaru - Thana Puthrulavuduru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హింసను పొందువారు - దీర్ఘ శాంతము గలవారున్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 రాజ్యములో నుందురు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Hinsanu Ponduvaaru - Deergha Shaanthamu Galavaarun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 Raajyamulo Nunduru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దేనిని వెదకుచున్నావు - ఈ పాపలోకము నందు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Denini Vedakuchunnaavu - Ee Paapalokamu Nandu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విను యేసుని స్వరమును - నీవు దేనిని వెదకుచున్నావు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Vinu Yesuni Svaramunu - Neevu Denini Vedakuchunnaavu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ఈ సూర్యుని క్రింద నీవు - బుద్ధి జ్ఞానము వెదకుచున్నావు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ఆనంద ధన ఘనతలు - పొందగోరుచునున్నావు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Ee Sooryuni Krinda Neevu - Buddhi Gnaanamu Vedakuchunnaavu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Aananda Dhana Ghanathalu - Pondagoruchununnaavu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ఇవి యన్నియు వ్యర్థమే ఎరుగు - దుఃఖంబె లోకమంతయును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చింతింతువు ఒకనాడు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Ivi Yanniyu Vyarthame Erugu - Duhkhambe Lokamanthayunu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Chinthinthuvu Okanaadu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వెదకుము నీవు మొదట - దేవుని రాజ్యము నీతిన్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బహు చెంతనుండె నీకు - మారు మనస్సు నొందుము నేడె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Vedakumu Neevu Modata - Devuni Raajyamu Neethin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Bahu Chenthanunde Neeku - Maaru Manassu Nondumu Nede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నూతన జన్మమును పొంది - ప్రవేశించుట అందున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అంగీకరించుము నేడె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Noothana Janmamunu Pondi - Praveshinchuta Anduna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Anggeekarinchumu Nede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శాశ్వత రాజ్యము పొంద - యోగ్యత అవసరము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ఆత్మలో దీనులు - వారిదే నిత్య రాజ్యం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Shaashvatha Raajyamu Ponda - Yogyatha Avasaramu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Aathmalo Deenulu - Vaaride Nithya Raajyan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దుఃఖపడువారును - విరిగిన హృదయులందరును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శాంతి ఆనందం పొందెదరు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Duhkhapaduvaarunu - Virigina Hrudayulandarunu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Shaanthi Aanandan Pondedaru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2026-08-11T18:51:46Z</dcterms:created>
  <dcterms:modified xsi:type="dcterms:W3CDTF">2026-08-11T18:51:46Z</dcterms:modified>
</cp:coreProperties>
</file>