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ఆశ్రయం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2635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జయము నాకు జన్మ హక్కు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ఆత్మాభిషేకము నా అగ్ని స్వరము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Jayamu Naaku Janma Hakku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Aathmaabhishekamu Naa Agni Swaramu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 గుండెలలో – యేసు రక్తము సింహ స్వప్నము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యుద్ధ భూమైనాను – యేసు నామం సింహనాదం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Shathruvula Gundelalo – Yesu Rakthamu Simha Swapnamu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Yudhdha Bhoomainanu – Yesu Naamam Simhanaadam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యెహోషువా తరము – ఎరికో కూలిపోతున్నది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Yehoshuvaa Tharamu – Ericho Koolipothunnadi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హోసన్నా (4) 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Hosannaa (4) 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ఆశ్రయం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విమోచన దుర్గము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Naa Aashrayam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Vimochana Durgamu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ధ్యానం నా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నా అతిశయం (2) 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Dhyaanam Naa Gaanam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Naa Athishayam (2)  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ఆలయాన నా మోర వినెను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కంపించేలా ఘర్జన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Aalayaana Naa Mora Vinenu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Kampinchelaa Gharjana Chesenu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మేఘాలు వంచి ఎగిరి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జలరాసులనుండి నన్ను లేపెను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Meghaalu Vanchi Egiri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Jalaraasulanundi Nannu Lepenu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ఆయనకు ఇష్టుడను – అందుకే నన్ను తప్పించెను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ఆయనలో నా స్వాస్థ్యము – ఎంత మహిమోన్నతమైనది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Aayanaku Ishtudanu – Anduke Nannu Thappinchenu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Aayanalo Naa Swaasthyamu – Entha Mahimonnathamainadi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ఇదే యెహోషువా తరము – ఎరికో కూలిపోతున్నది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 Yehoshuvaa Tharamu – Ericho Koolipothunnadi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హోసన్నా (4)     ||యెహోవ||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Hosannaa (4)       ||Yehova||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చేతి వేళ్ళకు సమరము నేర్పెను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గుండెకు శౌర్యము నేర్పెను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Chethi Vellaku Samaramu Nerpenu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Gundeku Shouryamu Nerpenu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2026-02-25T09:27:40Z</dcterms:created>
  <dcterms:modified xsi:type="dcterms:W3CDTF">2026-02-25T09:27:40Z</dcterms:modified>
</cp:coreProperties>
</file>