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వాక్కు నిత్యము నిల్చున్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Vaakku Nithyamu Nilchun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వాక్కు నిత్యము నిల్చున్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Vaakku Nithyamu Nilchun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ఏమి మారినన్ పొల్లుపోదు భూమ్యాకాశముల్ గతించినను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Emi Maarinan Pollupodu Bhoomyaakaashamul Gathinchinanu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 రాజు పల్కు మారదు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 Raaju Palku Maaradu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2026-08-11T18:37:05Z</dcterms:created>
  <dcterms:modified xsi:type="dcterms:W3CDTF">2026-08-11T18:37:05Z</dcterms:modified>
</cp:coreProperties>
</file>