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హస్తం నాపై నుంది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Hastham Naapai Nundi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హస్తం నాపై నుంది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రవ్వంతయూ భయమే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Hastham Naapai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Ravvanthayu Bhayame Ledu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ఎత్తుకొనున్ నన్ను హత్తుకొనున్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అంతము వరకు నడిపించును (2)       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Etthukonun Nannu Hatthukonun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Anthamu Varaku Nadipinchunu (2)          ||Prabhu||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తినిపించును నన్ను లాలించున్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విరోధి రాగా ఎత్తుకొనున్ (2)       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Thinipinchunu Nannu Laalinchun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Virodhi Raagaa Etthukonun (2)          ||Prabhu||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రక్తముతో శుద్ధి 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రక్షణతో అలంకరించున్ (2)       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Rakthamutho Shuddhi 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Rakshanatho Alankarinchun (2)          ||Prabhu||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అపహరింపలేరండి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ఎవ్వరి వల్ల కాదండి (2)       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Apaharimpalerandi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Evvari Valla Kaadandi (2)          ||Prabhu||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2026-02-25T08:37:05Z</dcterms:created>
  <dcterms:modified xsi:type="dcterms:W3CDTF">2026-02-25T08:37:05Z</dcterms:modified>
</cp:coreProperties>
</file>