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సంతోషించుడి యందరు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Santhoshinchudi Yandaru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ప్రీతియైన నీ పండుగ గూర్చి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కీర్తనను – గలసికొని – నాతో పాడుచును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Preethiyaina Nee Panduga Goorchi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Keerthananu – Galasikoni – Naatho Paaduchunu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తరి దూరస్థుల-కీ వార్తను – నే తీరును నైనఁ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దెలుపఁగ నాతురపడవలెను       ||సంతోషించుడి||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Thari Doorasthula-kee Vaarthanu – Ne Theerunu Naina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Delupaga Naathurapadavalenu       ||Santhoshinchudi||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పాపులపై దేవునికి గలిగిన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ప్రబలమైన దయను – లోకమునఁ – జూపింపఁ గవలెను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Paapulapai Devuniki Galigina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Prabalamaina Dayanu – Lokamun – Joopimpa Gavalenu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జూపక పోయిన లోపము మనపై – మోపబడును నిజము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వేగము జూపుద మా పథము       ||సంతోషించుడి||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Joopaka Poyina Lopamu Manapai – Mopabadunu Nijamu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Vegamu Joopudha Maa Pathamu       ||Santhoshinchudi||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సంతోషించుడి యందరు నాతో సంతోషించుడి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యొక వింతగు కీర్తన బాడ వచ్చితిని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Santhoshinchudi Yandaru Naatho Santhoshinchudi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Yoka Vinthagu Keerthana Baada Vachithini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సంతోషించుడి నాతో సంతోషించుడి       ||సంతోషించుడి||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Santhoshinchudi Naatho Santhoshinchudi       ||Santhoshinchudi||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 మయమైన భూమి 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ద్యంతము వెలిగింప – దాని యా-వేశము దొలఁగింప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 Mayamaina Bhoomi 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Dyanthamu Veligimpa – Daani Yaa-veshamu Dolagimpa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వందితుండు క్రీస్తేసు నాథుడు – వచ్చె బ్రకాశుండై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భూమికి నిచ్చె ప్రకాశంబు       ||సంతోషించుడి||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Vandhithundu Kreesthesu Naathudu – Vachche Brakaashundai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Bhoomiki Nichche Prakaashambu       ||Santhoshinchudi||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 నంధకారంబు దొలఁగఁ ప్ర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కాశించెను లెండు – మీరు ప్ర-కాశింపను రెండు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Kaana Nandhakaarambu Dholaga Pra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Kaashinchenu Lendu – Meeru Pra-kaashimpanu Randu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మానవులను సంతోష పర్చనై – మహిని నవతరించె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భక్తుల మనము సంతసించె       ||సంతోషించుడి||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Maanavulanu Santhosha Parchanai – Mahini Navatharinche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Bhakthula Manamu Santhasinche       ||Santhoshinchudi||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మిన్ను నుండి సంతోషోదయము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మిగుల ప్రకాశించె – హృదయములఁ – దగుల ప్రకాశించె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Minnu Nundi Santhoshodayamu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Migula Prakaashinche – Hrudayamul – Dagula Prakaashinche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మున్ను జేయబడిన వాగ్ధత్థము – తిన్నగ నెరవేరే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భక్తుల కన్ను లాస దీరె       ||సంతోషించుడి||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Munnu Jeyabadina Vaagdhaththamu – Thinnaga Neravere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Bhakthula Kannu Laasa Dheere       ||Santhoshinchudi||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2026-02-25T09:15:50Z</dcterms:created>
  <dcterms:modified xsi:type="dcterms:W3CDTF">2026-02-25T09:15:50Z</dcterms:modified>
</cp:coreProperties>
</file>