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కుమారుడనయ్యా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Kumaarudanayyaa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కుమారుడనయ్యా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తరలి తిరిగి వస్తున్న తనయుడనయ్యా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Kumaarudanayyaa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Tharali Thirigi Vasthunna Thanayudanayyaa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కాదనకయ్యా నా కన్న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తనయుడిగా కాదు నీ దాసుడిగా ఉంటా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Kaadanakayyaa Naa Kanna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Thanayudigaa Kaadu Nee Daasudiga Untaa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అంతులేని ఆశలతో ఆస్తినంత పంచుకొని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పరిహాసకులనే స్నేహితులుగ ఎంచుకొని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Anthuleni Aashalatho Asthinantha Panchukoni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Parihaasakulane Snehithuluga Enchukoni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ఆస్తి అంత కోల్పోయి అనాథగా వస్తున్నా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ఆదరించువారు లేక అలమటిస్తు వస్తున్నా (2)      ||కాదనకయ్యా||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Aasthi Antha Kolpoyi Anaathagaa Vasthunna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Aadarinchuvaaru Leka Alamatisthu Vasthunna (2)    ||Kaadanakayyaa||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పూట పూట కూటి కొరకు ఆకలితో అలమటిస్తు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పొట్ట నింపుకొనుట కొరకు పంది పొట్టుకాశపడుచు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Poota Poota Kooti Koraku Aakalitho Alamatisthu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Potta Nimpukonuta Koraku Pandi Pottukaashapaduchu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పొట్టు కూడ నోచుకోని దీన స్థితిలో వస్తున్నా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నీవు గుర్తొచ్చి తరలి తిరిగి వస్తున్నా (2)       ||కాదనకయ్యా||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Pottu Kooda Nochukoni Deena Sthithilo Vasthunna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Neevu Gurthochchi Tharali Thirigi Vasthunna (2)      ||Kaadanakayyaa||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2026-02-25T08:36:58Z</dcterms:created>
  <dcterms:modified xsi:type="dcterms:W3CDTF">2026-02-25T08:36:58Z</dcterms:modified>
</cp:coreProperties>
</file>