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వెలుగిచ్చి నాకు మార్గము చూపు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Velugichchi Naaku Maargamu Choopu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వెలుగిచ్చి నాకు మార్గము చూపు (1) -  వెలిగించి నా మది ప్రియ యేసు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Velugichchi Naaku Maargamu Choopu (1) -  Veliginchi Naa Madi Priya Yesu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గురి చేరుటకే ఈ నా యాత్ర (2) - సరిగా భువిలో నే చేరుటకుకోరి నీ వెలుగు నే నడచుటకు - ప్రభూ! నడిపించు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Guri Cherutake Ee Naa Yaathra (2) - Sarigaa Bhuvilo Ne Cherutakukori Nee Velugu Ne Nadachutaku - Prabhoo! Nadipinchu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ఘోరచీకటి నన్నావరింప - మార్గమున ఘోర తుఫాను రేగ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కరమునెత్తి ప్రభూ! గద్దించుము - ప్రభూ! రక్షించుము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Ghoracheekati Nannaavarimpa - Maargamuna Ghora Thuphaanu Rega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Karamuneththi Prabhoo! Gaddinchumu - Prabhoo! Rakshinchumu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నిను చేరి నిత్యం - నీతో నుండుటకే - నే నాశించితి నా హృదయములో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నను బలపరచి నిలుపుము - ప్రభూ! స్థిరముగను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Ninu Cheri Nithyan - Neetho Nundutake - Ne Naashinchithi Naa Hrudayamulo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Nanu Balaparachi Nilupumu - Prabhoo! Sthiramuganu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2026-08-11T18:50:54Z</dcterms:created>
  <dcterms:modified xsi:type="dcterms:W3CDTF">2026-08-11T18:50:54Z</dcterms:modified>
</cp:coreProperties>
</file>