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నా నావా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Naa Naavaa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ప్రపంచ నటనలలో ప్రావీణ్యమును బొంది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ఫలహీనుడనై యిపుడు పాటింతు నీ మాట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Prapancha Natanalalo – Praveenyamunu Pondhi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 Heenudanai Ipudu – Paatinthu Nee Maata         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లోతైన జలములలో లోతున వినబడు స్వరమా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లోబడుటను నేర్పించి లోపంబులు సవరించి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Lothaina Jalamulalo – Lothuna Vinabadu Swaramaa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Lobadutanu Nerpinchi – Lopambulu Savarinchi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లోనున్న ఈవులలో లోటైన నా బ్రతుకు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లోపించని అర్పనగా లోకేష చేయుమయా  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Lonunna Eevulalo – Lotaina Naa Brathuku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Lopinchani Arpanagaa – Lokesha Cheyumayaa          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శిష్యుడనై ప్రభు ప్రేమలో పాదుకొని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ప్రకటింతును లోకములో పరిశుద్ధుని ప్రేమ కథ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Shishyudanai – Prabhu Premalo Paadukoni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Prakatinthunu Lokamulo – Parishudhdhuni Prema Katha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 ప్రోక్షణతో పరిపూర్ణ సమర్పణతో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ప్రాణంబును ప్రభు కొరకు పానార్పణము చేతు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Paramaathma Prokshanatho – Paripoorna Samarpanatho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Praanambunu Prabhu Koraku – Praanaarpanamu Chethu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నా నావా నడి సంద్రమున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జీవన మార్గమున నా జన్మ తరియింప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Naa Naavaa – Nadi Sandramuna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Jeevana Maargamuna – Naa Janma Thariyimpa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తీరమున నా అపజయ భారమున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నా హృదయమును నడిపించుము లోతునకు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Theeramuna – Naa Apajaya Bhaaramuna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Naa Hrudayamunu – Nadipinchumu Lothunaku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విరబూయ నా దీక్ష ఫలియింప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నావలో కాలిడుము నా సేవ చేకొనుము 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Virabooya – Naa Deeksha Phaliyimpa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Naavalo Kaalidumu – Naa Seva Chekonumu       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రాత్రంతయు శ్రమపడినా రాలేదు ప్రభు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రహదారులు వెదకిననూ రాదాయెను ప్రతిఫలము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Raathranthayu Shramapadinaa – Raaledu Prabhu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Rahadaarulu Vedakinanoo – Raadaayenu Prathiphalamu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 నీ సిలువ రమణీయ లోతులలో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రతణాలను వెదకుటలో రాజిల్లు నా పడవ   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 Nee Siluva – Ramaneeya Lothulalo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Rathanaalanu Vedakutalo – Raajillu Naa Padava        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ఆత్మార్పణ చేయకయే ఆశించితి నీ చెలిమి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అహమును ప్రేమించుచునే అరసితి ప్రభు నీ కలిమి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Aathmarpana Cheyakaye – Aashinchiti Nee Chelimi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Ahamunu Preminchuchune – Arasithi Prabhu Neekalimi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నిరాశాయే ఆవేదనెదురాయే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ఆధ్యాత్మిక లేమిగని అల్లాడే నావలలు              ||నడిపించు||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Nirashaye – Aavedha Nedhuraye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Aadhyathmika Lemigani – Allade Naa Valalu                    ||Nadipinchu||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మార్గము విడచితిని ప్రార్థించుట మానితిని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వాక్యము వదలితిని పరమార్థము మరచితిని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Maargamu Vidachithini – Prardhinchuta Maanithini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Vaakyamu Vadhalithini – Paramardhamu Marachithini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2026-02-25T09:28:57Z</dcterms:created>
  <dcterms:modified xsi:type="dcterms:W3CDTF">2026-02-25T09:28:57Z</dcterms:modified>
</cp:coreProperties>
</file>