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దేహమైన సంఘము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Dehamaina Sangghamu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మరణ విజయుం డైన వీరుండు - మహాబ్రములపై - నరుగుదెంచు మహిమ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శూరుండు = నిరతప్రేమ కాముం డీమె - కరముబట్టి పెండ్లి యాడం - ద్వరగ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Marana Vijayun Daina Veerundu - Mahaabramulapai - Narugudenchu Mahima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Shoorundu = Nirathaprema Kaamun Deeme - Karamubatti Pendli Yaadan - Dvaraga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వచ్చుం గాన భక్తి - పెరుగ బ్రతుకు టుత్తమంబు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Vachchun Gaana Bhakthi - Peruga Brathuku Tuththamambu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దేహమైన సంఘము - ప్రభు క్రీస్తుపై వి-శ్వాస మమరి క్రా లెడు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జనము = యేసు ప్రాయశ్చిత్త రక్తము - దోసములను బాపు నంచు - నాసతోడ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Dehamaina Sangghamu - Prabhu Kreesthupai Vi-Shvaasa Mamari Kraa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Janamu = Yesu Praayashchiththa Rakthamu - Dosamulanu Baapu Nanchu - Naasathoda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 తమ ప్ర - యాసములను దీర్చుకొన్న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 Thama Pra - Yaasamulanu Deerchukonna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స్థాపకుండు యెహోవా దేవుండు - పాపులను గావ - నోపి సుతునిం బంపె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కరుణుండు = ఈ పవిత్ర సంఘమునకు - దీపము పరిశుద్ధ వేద - మేపుమోజు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Sthaapakundu Yehovaa Devundu - Paapulanu Gaava - Nopi Suthunin Bampe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Karunundu = Ee Pavithra Sangghamunaku - Deepamu Parishuddha Veda - Mepumoju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శిరసు క్రీస్తు - కాపుకర్త పావనాత్మ యేసు!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Shirasu Kreesthu - Kaapukartha Paavanaathma Yesu!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వరుండు క్రీస్తు యేసునాధుని - మురువంపు వధువై - పరంగు నహ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విశేషఖ్యాతిని = సరిగెపట్టు నారచీర - లరయ నీతి న్యాయము లవి-యురుతరా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Varundu Kreesthu Yesunaadhuni - Muruvampu Vadhuvai - Paranggu Naha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Visheshakhyaathini = Sarigepattu Naaracheera - Laraya Neethi Nyaayamu Lavi-Yurutharaa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భరణముల సుం-దరము భక్తి వర్తనంబు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Bharanamula Sun-Daramu Bhakthi Varthanambu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38. తన యమూల్య రక్తముం దెచ్చి - యనురక్తుం డీమె - కనిశ శుల్మ్క 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నమునిచ్చి = ఘనుం డగు నా పావనాత్మ - తనకుం దోడుజేసి మంచి - పని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38. Thana Yamoolya Rakthamun Dechchi - Yanurakthun Deeme - Kanisha Shulmka 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Namunichchi = Ghanun Dagu Naa Paavanaathma - Thanakun Dodujesi Manchi - Pani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తనమున నీమె కొక్క - భవనముం గట్టంగం బోయె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Thanamuna Neeme Kokka - Bhavanamun Gattanggan Boye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2026-08-11T18:43:05Z</dcterms:created>
  <dcterms:modified xsi:type="dcterms:W3CDTF">2026-08-11T18:43:05Z</dcterms:modified>
</cp:coreProperties>
</file>