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జ్ఞానంబును మించినట్టి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Jnyaanambunu Minchinatti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మానవ జ్ఞానంబును మించినట్టి భక్తి విశ్వాస నీతి న్యాయములం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 మౌ సంపూర్ణ ప్రేమ బరంగం జేయ వీరిన్ జేర్చుము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Maanava Jnyaanambunu Minchinatti Bhakthi Vishvaasa Neethi Nyaayamulan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 Mau Sampoorna Prema Baranggan Jeya Veerin Jerchumu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మా, 3. దుఃఖంబు ) నానందంబుతో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మక్కువ దంపతులం (బ్రేమ ముట్టి డం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Maa, 3. Duhkhambu ) Naanandambutho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Makkuva Dampathulan (Brema Mutti 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చక్కని యైక్యమందుం జేర్చుమా కష్టంబు లోర్చు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మాధుర్య మౌ సంపూర్ణ ప్రేమ రాంబోవు నిత్యజీవమును పొంద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Chakkani Yaikyamandun Jerchumaa Kashtambu Lorchu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Maadhurya Mau Sampoorna Prema Raambovu Nithyajeevamunu Ponda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మానీ ప్రాభవ మిమ్ము వీరి కేసువా.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 మొసంగి సర్వ శీలము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Maanee Praabhava Mimmu Veeri Kesuvaa.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 Mosanggi Sarva Sheelamu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-దోరతి ( 08)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-Dorathi ( 08)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2026-08-11T18:45:32Z</dcterms:created>
  <dcterms:modified xsi:type="dcterms:W3CDTF">2026-08-11T18:45:32Z</dcterms:modified>
</cp:coreProperties>
</file>