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గాయపడిన నీ చేయి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Gaayapadina Nee Cheyi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కార్చిన రక్తమే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అందరికీ ఇల ప్రాణాధారము      ||గాయపడిన||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Kaarchina Rakthame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Andariki Ila Praanaadhaaramu       ||Gaayapadina||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గాయపడిన నీ చేయి చాపుము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 రక్తమును ప్రోక్షించుము నా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Gaayapadina Nee Cheyi Chaapumu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Siluva Rakthamunu Proskhinchumu Naa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సిలువే నాకు విలువైనది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అదియే నా బ్రతుకున గమ్యమైనది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Siluve Naaku Viluvainadi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Adiye Naa Brathukuna Gamyamainadi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రమ్యమైనది      ||గాయపడిన||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Ramyamainadi       ||Gaayapadina||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ఎండిన భూమిలో మొలచిన లేత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మొక్క వలె నీవు ఎదిగితివి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Endina Bhoomilo Molachina Letha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Mokkavale Neevu Edigithivi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సురూపమైనా ఏ సొగసైనా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లేనివానిగా నాకై మారితివి      ||గాయపడిన||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Suroopamainaa Ae Sogasainaa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Lenivaanigaa Naakai Maarithivi       ||Gaayapadina||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మనుషులందరు చూడనొల్లని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రూపముగా నాకై మారితివి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Manushulandru Choodanollani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Roopamugaa Naakai Maarithivi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రోగములు మా వ్యసనములు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నిశ్చయముగా నీవు భరియించితివి      ||గాయపడిన||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Rogamulu Maa Vyasanamulu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Nischayamugaa Neevu Bhariyinchithivi       ||Gaayapadina||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పొందిన దెబ్బల వలన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స్వస్థత నాకు కలిగినది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Pondina Debbala Valana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Swasthatha Naaku Kaliginadi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2026-02-25T09:25:47Z</dcterms:created>
  <dcterms:modified xsi:type="dcterms:W3CDTF">2026-02-25T09:25:47Z</dcterms:modified>
</cp:coreProperties>
</file>