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వెళ్లిచూచినాము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Vellichoochinaamu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వెళ్లిచూచినాము - స్వామి యేసుక్రీస్తును = ప్రేమ మొక్కి వచ్చినాము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మనంబులలరగ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Vellichoochinaamu - Svaami Yesukreesthunu = Prema Mokki Vachchinaamu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Manambulalaraga ||Memu||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బేదలేము పురములోన - బీద కన్యమరియకుం = బేదగా సురూపుం దాల్చి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వెలసెం బశులపాకలో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Bedalemu Puramulona - Beeda Kanyamariyakun = Bedagaa Suroopun Daalchi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Velasen Bashulapaakalo ||Memu||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జ్ఞానులమని గర్వపడక - దీనులమై నిత్యము = వాని ప్రేమ సకల ప్రజకు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మానక ప్రకటింతము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Gnaanulamani Garvapadaka - Deenulamai Nithyamu = Vaani Prema Sakala Prajaku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Maanaka Prakatinthamu ||Memu||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తద్దరిశనమందు మాకుం - బెద్ద మేలు గలిగెగా = హద్దులేని పాపమంత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రద్దుపరచబడెనుగా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Thaddarishanamandu Maakun - Bedda Melu Galigegaa = Hadduleni Paapamantha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Radduparachabadenugaa ||Memu||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మరణమెపుడొ రేపొమాపో - మరియెపుడో మన మెరుగము = త్వరగా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పోయి పరమగురుని - దరిశనంబుం జేతము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Maranamepudo Repomaapo - Mariyepudo Mana Merugamu = Thvaragaa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Poyi Paramaguruni - Darishanambun Jethamu ||Memu||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పరిశుద్ధాత్మ జన్మ మాకు - వరముగా నొసంగెను = పరమపురము మాకు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హక్కు పంచెదాను నిరతము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Parishuddhaathma Janma Maaku - Varamugaa Nosanggenu = Paramapuramu Maaku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Hakku Panchedaanu Nirathamu ||Memu||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మాకు సర్వగర్వమణిగి - మంచి మార్గమబ్బెను = మాకు నీ సువార్తం జెప్ప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మక్షువెంతోం గలిగెను ||మేము||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Maaku Sarvagarvamanigi - Manchi Maargamabbenu = Maaku Nee Suvaarthan Jeppa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Makshuventhon Galigenu ||Memu||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2026-08-11T18:42:04Z</dcterms:created>
  <dcterms:modified xsi:type="dcterms:W3CDTF">2026-08-11T18:42:04Z</dcterms:modified>
</cp:coreProperties>
</file>