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పరుగిడిరా సోదరుడా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Parugidiraa Sodarudaa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పరుగిడిరా సోదరుడా (1)  ప్రభు సన్నిధి నీవు జేరుటకై (2) - పరుగిడరా 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Parugidiraa Sodarudaa (1)  Prabhu Sannidhi Neevu Jerutakai (2) - Parugidaraa 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యుగసమాప్తికి ఆగమనమునకు - సూచన లెన్నో చూడుమురా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వేదన లెన్నో మీదికి వచ్చురా (2) - కలవర మొందక కని పెట్టుమురా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Yugasamaapthiki Aagamanamunaku - Soochana Lenno Choodumuraa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Vedana Lenno Meediki Vachchuraa (2) - Kalavara Mondaka Kani Pettumuraa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ఇండ్లను గట్టుచు పెండ్లికి యిచ్చుచు - నారును నాటుచు త్రాగుచు తినుచు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జగములో జనులు దిగులు లేనప్పుడు - దొంగవలె యిల దొరయై వచ్చురా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Indlanu Gattuchu Pendliki Yichchuchu - Naarunu Naatuchu Thraaguchu Thinuchu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Jagamulo Janulu Digulu Lenappudu - Donggavale Yila Dorayai Vachchuraa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 దినమైనను ఆ గడియైనను - పరమున దూతలు ధరణిలో మనుజులు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ఎవరునుగాని ఎరుగనె ఎరుగరు - మెలకువతో యేసు పిలుపును వినుచు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 Dinamainanu Aa Gadiyainanu - Paramuna Doothalu Dharanilo Manujulu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Evarunugaani Erugane Erugaru - Melakuvatho Yesu Pilupunu Vinuchu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 దినముల శ్రమ అంతము కాగ - సూర్యుని చంద్రుని చీకటి కమ్ము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ఆకసమందలి శక్తులు కదలును - మహిమతో యేసు యిమ్మహిదిగురా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 Dinamula Shrama Anthamu Kaaga - Sooryuni Chandruni Cheekati Kammu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Aakasamandali Shakthulu Kadalunu - Mahimatho Yesu Yimmahidiguraa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ఆర్భాటముతో ఆశ్చర్యముతో - దేవుని బూరతో మనప్రభు దిగురా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నందున్న మృతులగువారు - ఏకముగ ప్రభు యేసుని జేర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Aarbhaatamutho Aashcharyamutho - Devuni Booratho ManaPrabhu Diguraa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Nandunna Mruthulaguvaaru - Ekamuga Prabhu Yesuni Jera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ఎటుచూచిన నీకటు కనిపించును - కొండల బండల నుండినను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కొదమ సింహమై కోపాగ్నియై - ఎదురుగ వచ్చిన కదలగ లేవురా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Etuchoochina Neekatu Kanipinchunu - Kondala Bandala Nundinanu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Kodama Sinhamai Kopaagniyai - Eduruga Vachchina Kadalaga Levuraa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ఎత్తబడుట కాయత్తమా నీవు - తరుణము యిదియే తడవు చేయకురా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రక్షణలో నిరీక్షణ కలిగి - రక్షకు డేసుని రాజ్యము చేర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Eththabaduta Kaayaththamaa Neevu - Tharunamu Yidiye Thadavu Cheyakuraa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Rakshanalo Nireekshana Kaligi - Rakshaku Desuni Raajyamu Chera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2026-08-11T18:41:05Z</dcterms:created>
  <dcterms:modified xsi:type="dcterms:W3CDTF">2026-08-11T18:41:05Z</dcterms:modified>
</cp:coreProperties>
</file>