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దాగియుందు నీ ఆశ్రయమందున్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Daagiyundu Nee Aashrayamandun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దాగియుందు నీ ఆశ్రయమందున్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Daagiyundu Nee Aashrayamandun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కీడు తాకని చోటులో భయమే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Keedu Thaakani Chotulo Bhayame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దాగియుందును కల్వరేసుని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Daagiyundunu Kalvaresuni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పునరుత్థానములో దాగియుందును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Punaruththaanamulo Daagiyundunu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2026-08-11T18:37:06Z</dcterms:created>
  <dcterms:modified xsi:type="dcterms:W3CDTF">2026-08-11T18:37:06Z</dcterms:modified>
</cp:coreProperties>
</file>