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విడచి వెళ్లిన నాడే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Vidachi Vellina Naade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విడచి వెళ్లిన 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చేరెదనా ఇంటికి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Vidachi Vellina 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Cheredhanaa Intiki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పాడెదన్ జయగీతమే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శ్రమలు పొందిన యేసుకై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Paadedhan Jayageethame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Shramalu Pondhina Yesukai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పోవును బాధలు తీరును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ప్రాణప్రియతో ఎత్తబడగా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Nindhalu Povunu Baadhalu Theerunu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Praanapriyatho Etthabadagaa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పావురము వలెనే ఎగురుచు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రూపాంతరము పొందెదనే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Paavuramu Valene Eguruchu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Roopaantharamu Pondhedhane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 మిత్రులంతా నన్ను విడచినను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ఏకమై కూడి రేగినను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 Mithrulanthaa Nannu Vidachinanu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Ekamai Koodi Reginanu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పట్టిన నాధుడే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చెంత చేర్చుకొనును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Pattina Naadhude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Chentha Cherchukonunu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నాకు వద్దు లోకపు ఆశలు 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నడిచెద యేసుని అడుగులో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Naaku Vaddu Lokapu Aashalu 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Nadichedha Yesuni Adugulo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సమస్తమును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అర్పించెదను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Samasthamunu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Arpinchedhanu Yesuvaa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2026-02-25T09:20:30Z</dcterms:created>
  <dcterms:modified xsi:type="dcterms:W3CDTF">2026-02-25T09:20:30Z</dcterms:modified>
</cp:coreProperties>
</file>