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Potter,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the clay;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Mold me and make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what I pray.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ever true;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be like you.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ever true;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be like you.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Potter,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the clay;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Mold me and make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what I pray.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ever true;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be like you.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ever true;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my heart,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I be like you.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2026-08-24T07:33:25Z</dcterms:created>
  <dcterms:modified xsi:type="dcterms:W3CDTF">2026-08-24T07:33:25Z</dcterms:modified>
</cp:coreProperties>
</file>