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ఒంటరితనములో తోడువై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Ontarithanamulo Thoduvai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ఒంటరితనములో తోడువై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నడచిన నా స్నేహమై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Ontarithanamulo Thoduvai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Nadachina Naa Snehamai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ఎడారిలో మార్గమై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బ్రతుకులో వెలుగువై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Edaarilo Maargamai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Brathukulo Veluguvai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నీ ప్రేమ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విడువగలనా నీ తోడు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Nee Prema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Viduvagalanaa Nee Thodu Nenu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లోకముతోనే ఆనందించిననూ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నను మార్చినావు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Lokamuthone Aanandinchinanu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Nanu Maarchinaavu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నా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కాచిన వాడా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Naa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Kaachina Vaadaa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ఓటమిలో నా విజయమై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వేళలో ఓదార్పువై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Otamilo Naa Vijayamai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Velalo Odaarpuvai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కొదువలో సమృద్ధివై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అడుగులో అడుగువై         ||మరువగలనా||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Koduvalo Samruddhivai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Adugulo Aduguvai        ||Maruvagalanaa||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2026-02-25T09:18:31Z</dcterms:created>
  <dcterms:modified xsi:type="dcterms:W3CDTF">2026-02-25T09:18:31Z</dcterms:modified>
</cp:coreProperties>
</file>