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తొలకరి వాన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Tholakari Vaana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తొలకరి వాన దీవెనలు కురిపించు వాన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వాన ప్రభు వర్షించు నీ జీవితాన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Tholakari Vaana – Deevenalu Kuripinchu Vaana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Vaana – Prabhu Varshinchu Nee Jeevithaana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నూతన పరచును ఫలియింపచేయును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సమృద్ధినిచ్చును సంతోషపరచును (2)        ||తొలకరి||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Noothana Parachunu Phaliyimpa Cheyunu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Samruddhinichchunu Santhosha Parachunu (2)         ||Tholakari||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ఎడారి వంటి బ్రతుకును సారముగా చేయును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జీవజలముతో నింపి జీవింపచేయును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Edaari Vanti Brathukunu Saaramugaa Cheyunu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Jalamutho Nimpi Jeevimpa Cheyunu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ఆకు వాడక ఫలమిచ్చునట్లు సమృద్ధితో నింపును (2)            ||అది నూతన||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Aaku Vaadaka Phalamichchunatlu Samruddhitho Nimpunu (2)         ||Adi Noothana||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సత్యస్వరూపి శుద్ధాత్మా నీలో వసియించును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బ్రతుకు తొలగించి నూతన జీవితమిచ్చును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Swaroopi Shuddhaathma Neelo Vasiyinchunu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Brathuku Tholaginchi Noothana Jeevithamichchunu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యేసుకొరకు నిజ సైనికునిగా సజీవ సాక్షిగ నిలుపును (2)            ||అది నూతన||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Koraku Nija Sainikunigaa Sajeeva Saakshiga Nilupunu (2)           ||Adi Noothana||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2026-02-25T09:09:27Z</dcterms:created>
  <dcterms:modified xsi:type="dcterms:W3CDTF">2026-02-25T09:09:27Z</dcterms:modified>
</cp:coreProperties>
</file>